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326" r:id="rId5"/>
    <p:sldId id="316" r:id="rId6"/>
    <p:sldId id="353" r:id="rId7"/>
    <p:sldId id="369" r:id="rId8"/>
    <p:sldId id="327" r:id="rId9"/>
    <p:sldId id="329" r:id="rId10"/>
    <p:sldId id="358" r:id="rId11"/>
    <p:sldId id="331" r:id="rId12"/>
    <p:sldId id="354" r:id="rId13"/>
    <p:sldId id="355" r:id="rId14"/>
    <p:sldId id="328" r:id="rId15"/>
    <p:sldId id="356" r:id="rId16"/>
    <p:sldId id="357" r:id="rId17"/>
    <p:sldId id="359" r:id="rId18"/>
    <p:sldId id="332" r:id="rId19"/>
    <p:sldId id="361" r:id="rId20"/>
    <p:sldId id="334" r:id="rId21"/>
    <p:sldId id="364" r:id="rId22"/>
    <p:sldId id="365" r:id="rId23"/>
    <p:sldId id="366" r:id="rId24"/>
    <p:sldId id="367" r:id="rId25"/>
    <p:sldId id="368" r:id="rId26"/>
    <p:sldId id="370" r:id="rId27"/>
    <p:sldId id="371" r:id="rId28"/>
    <p:sldId id="389" r:id="rId29"/>
    <p:sldId id="390" r:id="rId30"/>
    <p:sldId id="391" r:id="rId31"/>
    <p:sldId id="392" r:id="rId32"/>
    <p:sldId id="393" r:id="rId33"/>
    <p:sldId id="394" r:id="rId34"/>
    <p:sldId id="373" r:id="rId35"/>
    <p:sldId id="379" r:id="rId36"/>
    <p:sldId id="380" r:id="rId37"/>
    <p:sldId id="382" r:id="rId38"/>
    <p:sldId id="375" r:id="rId39"/>
    <p:sldId id="376" r:id="rId40"/>
    <p:sldId id="377" r:id="rId41"/>
    <p:sldId id="378" r:id="rId42"/>
    <p:sldId id="381" r:id="rId43"/>
    <p:sldId id="383" r:id="rId44"/>
    <p:sldId id="384" r:id="rId45"/>
    <p:sldId id="385" r:id="rId46"/>
    <p:sldId id="387" r:id="rId47"/>
    <p:sldId id="386" r:id="rId48"/>
    <p:sldId id="388" r:id="rId49"/>
    <p:sldId id="372" r:id="rId50"/>
    <p:sldId id="344" r:id="rId51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A24"/>
    <a:srgbClr val="4A5C66"/>
    <a:srgbClr val="FFFFFF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51B69D-30D5-4471-ADFA-ECFFCB273154}" v="68" dt="2025-01-30T11:42:49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6" autoAdjust="0"/>
    <p:restoredTop sz="94510" autoAdjust="0"/>
  </p:normalViewPr>
  <p:slideViewPr>
    <p:cSldViewPr showGuides="1">
      <p:cViewPr varScale="1">
        <p:scale>
          <a:sx n="72" d="100"/>
          <a:sy n="72" d="100"/>
        </p:scale>
        <p:origin x="86" y="192"/>
      </p:cViewPr>
      <p:guideLst>
        <p:guide orient="horz" pos="3884"/>
        <p:guide pos="272"/>
        <p:guide orient="horz" pos="935"/>
      </p:guideLst>
    </p:cSldViewPr>
  </p:slideViewPr>
  <p:outlineViewPr>
    <p:cViewPr>
      <p:scale>
        <a:sx n="33" d="100"/>
        <a:sy n="33" d="100"/>
      </p:scale>
      <p:origin x="0" y="-15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4640" y="1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 Ngounouo Kamga" userId="8b0f36579c2d6043" providerId="LiveId" clId="{CE51B69D-30D5-4471-ADFA-ECFFCB273154}"/>
    <pc:docChg chg="undo custSel addSld delSld modSld sldOrd">
      <pc:chgData name="Joel Ngounouo Kamga" userId="8b0f36579c2d6043" providerId="LiveId" clId="{CE51B69D-30D5-4471-ADFA-ECFFCB273154}" dt="2025-02-01T20:45:46.618" v="3011"/>
      <pc:docMkLst>
        <pc:docMk/>
      </pc:docMkLst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2053935734" sldId="325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1203662821" sldId="330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2002663510" sldId="333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2305799099" sldId="335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1243784950" sldId="336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794924960" sldId="337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2046180262" sldId="338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4091427823" sldId="339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1312051856" sldId="340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1309650461" sldId="341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1945510774" sldId="342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671157653" sldId="343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3784407938" sldId="345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2002349284" sldId="346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2945392464" sldId="347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1751953868" sldId="348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2447666904" sldId="349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2948335671" sldId="350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117223454" sldId="351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3414638322" sldId="352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3700304177" sldId="360"/>
        </pc:sldMkLst>
      </pc:sldChg>
      <pc:sldChg chg="del">
        <pc:chgData name="Joel Ngounouo Kamga" userId="8b0f36579c2d6043" providerId="LiveId" clId="{CE51B69D-30D5-4471-ADFA-ECFFCB273154}" dt="2025-01-30T01:09:54.805" v="1280" actId="2696"/>
        <pc:sldMkLst>
          <pc:docMk/>
          <pc:sldMk cId="1749982981" sldId="363"/>
        </pc:sldMkLst>
      </pc:sldChg>
      <pc:sldChg chg="delSp modSp add mod ord">
        <pc:chgData name="Joel Ngounouo Kamga" userId="8b0f36579c2d6043" providerId="LiveId" clId="{CE51B69D-30D5-4471-ADFA-ECFFCB273154}" dt="2025-01-29T18:40:43.472" v="74" actId="20577"/>
        <pc:sldMkLst>
          <pc:docMk/>
          <pc:sldMk cId="1822300667" sldId="371"/>
        </pc:sldMkLst>
        <pc:spChg chg="mod">
          <ac:chgData name="Joel Ngounouo Kamga" userId="8b0f36579c2d6043" providerId="LiveId" clId="{CE51B69D-30D5-4471-ADFA-ECFFCB273154}" dt="2025-01-29T18:40:43.472" v="74" actId="20577"/>
          <ac:spMkLst>
            <pc:docMk/>
            <pc:sldMk cId="1822300667" sldId="371"/>
            <ac:spMk id="3" creationId="{AD82FE53-9382-45AB-934A-9FA4D7B368F8}"/>
          </ac:spMkLst>
        </pc:spChg>
        <pc:picChg chg="mod">
          <ac:chgData name="Joel Ngounouo Kamga" userId="8b0f36579c2d6043" providerId="LiveId" clId="{CE51B69D-30D5-4471-ADFA-ECFFCB273154}" dt="2025-01-29T18:40:38.269" v="73" actId="14100"/>
          <ac:picMkLst>
            <pc:docMk/>
            <pc:sldMk cId="1822300667" sldId="371"/>
            <ac:picMk id="6" creationId="{EB2C0094-AE03-38DE-EE5C-C99FD9CFB234}"/>
          </ac:picMkLst>
        </pc:picChg>
      </pc:sldChg>
      <pc:sldChg chg="delSp modSp add mod ord">
        <pc:chgData name="Joel Ngounouo Kamga" userId="8b0f36579c2d6043" providerId="LiveId" clId="{CE51B69D-30D5-4471-ADFA-ECFFCB273154}" dt="2025-01-29T19:21:36.372" v="104" actId="20577"/>
        <pc:sldMkLst>
          <pc:docMk/>
          <pc:sldMk cId="2928628322" sldId="372"/>
        </pc:sldMkLst>
        <pc:spChg chg="mod">
          <ac:chgData name="Joel Ngounouo Kamga" userId="8b0f36579c2d6043" providerId="LiveId" clId="{CE51B69D-30D5-4471-ADFA-ECFFCB273154}" dt="2025-01-29T19:21:36.372" v="104" actId="20577"/>
          <ac:spMkLst>
            <pc:docMk/>
            <pc:sldMk cId="2928628322" sldId="372"/>
            <ac:spMk id="2" creationId="{6FF70749-90D8-89A8-40BE-B64DAC90DF50}"/>
          </ac:spMkLst>
        </pc:spChg>
        <pc:spChg chg="mod">
          <ac:chgData name="Joel Ngounouo Kamga" userId="8b0f36579c2d6043" providerId="LiveId" clId="{CE51B69D-30D5-4471-ADFA-ECFFCB273154}" dt="2025-01-29T19:15:27.926" v="84" actId="20577"/>
          <ac:spMkLst>
            <pc:docMk/>
            <pc:sldMk cId="2928628322" sldId="372"/>
            <ac:spMk id="3" creationId="{78D59A87-A72C-BA0C-FE0D-1AB45D7705F8}"/>
          </ac:spMkLst>
        </pc:spChg>
      </pc:sldChg>
      <pc:sldChg chg="modSp add mod ord">
        <pc:chgData name="Joel Ngounouo Kamga" userId="8b0f36579c2d6043" providerId="LiveId" clId="{CE51B69D-30D5-4471-ADFA-ECFFCB273154}" dt="2025-01-29T21:29:56.609" v="724" actId="1076"/>
        <pc:sldMkLst>
          <pc:docMk/>
          <pc:sldMk cId="3490380640" sldId="373"/>
        </pc:sldMkLst>
        <pc:spChg chg="mod">
          <ac:chgData name="Joel Ngounouo Kamga" userId="8b0f36579c2d6043" providerId="LiveId" clId="{CE51B69D-30D5-4471-ADFA-ECFFCB273154}" dt="2025-01-29T19:23:20.856" v="110" actId="14861"/>
          <ac:spMkLst>
            <pc:docMk/>
            <pc:sldMk cId="3490380640" sldId="373"/>
            <ac:spMk id="6" creationId="{BB48F15B-4EE0-FDB1-03A2-1B8E485490BA}"/>
          </ac:spMkLst>
        </pc:spChg>
        <pc:spChg chg="mod">
          <ac:chgData name="Joel Ngounouo Kamga" userId="8b0f36579c2d6043" providerId="LiveId" clId="{CE51B69D-30D5-4471-ADFA-ECFFCB273154}" dt="2025-01-29T19:23:39.554" v="112" actId="14861"/>
          <ac:spMkLst>
            <pc:docMk/>
            <pc:sldMk cId="3490380640" sldId="373"/>
            <ac:spMk id="8" creationId="{D48814A6-45A3-6543-0675-C806CB04B826}"/>
          </ac:spMkLst>
        </pc:spChg>
        <pc:spChg chg="mod">
          <ac:chgData name="Joel Ngounouo Kamga" userId="8b0f36579c2d6043" providerId="LiveId" clId="{CE51B69D-30D5-4471-ADFA-ECFFCB273154}" dt="2025-01-29T19:22:49.454" v="108" actId="14861"/>
          <ac:spMkLst>
            <pc:docMk/>
            <pc:sldMk cId="3490380640" sldId="373"/>
            <ac:spMk id="12" creationId="{90145DF1-9BC6-1566-4DAB-368650DD76BD}"/>
          </ac:spMkLst>
        </pc:spChg>
        <pc:spChg chg="mod">
          <ac:chgData name="Joel Ngounouo Kamga" userId="8b0f36579c2d6043" providerId="LiveId" clId="{CE51B69D-30D5-4471-ADFA-ECFFCB273154}" dt="2025-01-29T21:29:56.609" v="724" actId="1076"/>
          <ac:spMkLst>
            <pc:docMk/>
            <pc:sldMk cId="3490380640" sldId="373"/>
            <ac:spMk id="23" creationId="{F76F2EAC-7FDC-00D3-BBF0-201AAD94EC58}"/>
          </ac:spMkLst>
        </pc:spChg>
      </pc:sldChg>
      <pc:sldChg chg="modSp add del mod">
        <pc:chgData name="Joel Ngounouo Kamga" userId="8b0f36579c2d6043" providerId="LiveId" clId="{CE51B69D-30D5-4471-ADFA-ECFFCB273154}" dt="2025-01-30T01:09:54.805" v="1280" actId="2696"/>
        <pc:sldMkLst>
          <pc:docMk/>
          <pc:sldMk cId="3863547419" sldId="374"/>
        </pc:sldMkLst>
      </pc:sldChg>
      <pc:sldChg chg="addSp delSp modSp add mod ord">
        <pc:chgData name="Joel Ngounouo Kamga" userId="8b0f36579c2d6043" providerId="LiveId" clId="{CE51B69D-30D5-4471-ADFA-ECFFCB273154}" dt="2025-01-29T20:28:10.629" v="408" actId="1076"/>
        <pc:sldMkLst>
          <pc:docMk/>
          <pc:sldMk cId="2481298204" sldId="375"/>
        </pc:sldMkLst>
        <pc:spChg chg="mod">
          <ac:chgData name="Joel Ngounouo Kamga" userId="8b0f36579c2d6043" providerId="LiveId" clId="{CE51B69D-30D5-4471-ADFA-ECFFCB273154}" dt="2025-01-29T20:27:52.289" v="406" actId="20577"/>
          <ac:spMkLst>
            <pc:docMk/>
            <pc:sldMk cId="2481298204" sldId="375"/>
            <ac:spMk id="2" creationId="{8AC5FA14-40F5-F9A1-1237-203D8656D006}"/>
          </ac:spMkLst>
        </pc:spChg>
        <pc:spChg chg="mod">
          <ac:chgData name="Joel Ngounouo Kamga" userId="8b0f36579c2d6043" providerId="LiveId" clId="{CE51B69D-30D5-4471-ADFA-ECFFCB273154}" dt="2025-01-29T19:31:53.630" v="141" actId="313"/>
          <ac:spMkLst>
            <pc:docMk/>
            <pc:sldMk cId="2481298204" sldId="375"/>
            <ac:spMk id="3" creationId="{EFF5A11B-8C5F-8DC5-F774-6E68A6AC373D}"/>
          </ac:spMkLst>
        </pc:spChg>
        <pc:spChg chg="add mod">
          <ac:chgData name="Joel Ngounouo Kamga" userId="8b0f36579c2d6043" providerId="LiveId" clId="{CE51B69D-30D5-4471-ADFA-ECFFCB273154}" dt="2025-01-29T20:28:10.629" v="408" actId="1076"/>
          <ac:spMkLst>
            <pc:docMk/>
            <pc:sldMk cId="2481298204" sldId="375"/>
            <ac:spMk id="9" creationId="{D4D3174A-DFE7-1228-0809-6E58B79D483A}"/>
          </ac:spMkLst>
        </pc:spChg>
        <pc:picChg chg="add mod">
          <ac:chgData name="Joel Ngounouo Kamga" userId="8b0f36579c2d6043" providerId="LiveId" clId="{CE51B69D-30D5-4471-ADFA-ECFFCB273154}" dt="2025-01-29T20:27:57.326" v="407" actId="1076"/>
          <ac:picMkLst>
            <pc:docMk/>
            <pc:sldMk cId="2481298204" sldId="375"/>
            <ac:picMk id="11" creationId="{968E3DF2-0BD6-3DF2-13C6-EF354AB2A35D}"/>
          </ac:picMkLst>
        </pc:picChg>
      </pc:sldChg>
      <pc:sldChg chg="delSp modSp add mod ord">
        <pc:chgData name="Joel Ngounouo Kamga" userId="8b0f36579c2d6043" providerId="LiveId" clId="{CE51B69D-30D5-4471-ADFA-ECFFCB273154}" dt="2025-01-29T21:01:59.322" v="723" actId="2710"/>
        <pc:sldMkLst>
          <pc:docMk/>
          <pc:sldMk cId="1367402459" sldId="376"/>
        </pc:sldMkLst>
        <pc:spChg chg="mod">
          <ac:chgData name="Joel Ngounouo Kamga" userId="8b0f36579c2d6043" providerId="LiveId" clId="{CE51B69D-30D5-4471-ADFA-ECFFCB273154}" dt="2025-01-29T21:01:59.322" v="723" actId="2710"/>
          <ac:spMkLst>
            <pc:docMk/>
            <pc:sldMk cId="1367402459" sldId="376"/>
            <ac:spMk id="2" creationId="{97F8C58E-3BD6-D522-BD20-38A9FBF2F712}"/>
          </ac:spMkLst>
        </pc:spChg>
        <pc:spChg chg="mod">
          <ac:chgData name="Joel Ngounouo Kamga" userId="8b0f36579c2d6043" providerId="LiveId" clId="{CE51B69D-30D5-4471-ADFA-ECFFCB273154}" dt="2025-01-29T20:30:39.319" v="458" actId="20577"/>
          <ac:spMkLst>
            <pc:docMk/>
            <pc:sldMk cId="1367402459" sldId="376"/>
            <ac:spMk id="3" creationId="{B799A948-CBEE-7446-8DF8-00F860D1B386}"/>
          </ac:spMkLst>
        </pc:spChg>
      </pc:sldChg>
      <pc:sldChg chg="addSp modSp add mod ord">
        <pc:chgData name="Joel Ngounouo Kamga" userId="8b0f36579c2d6043" providerId="LiveId" clId="{CE51B69D-30D5-4471-ADFA-ECFFCB273154}" dt="2025-01-30T00:01:59.185" v="1150" actId="1076"/>
        <pc:sldMkLst>
          <pc:docMk/>
          <pc:sldMk cId="2778182272" sldId="377"/>
        </pc:sldMkLst>
        <pc:spChg chg="mod">
          <ac:chgData name="Joel Ngounouo Kamga" userId="8b0f36579c2d6043" providerId="LiveId" clId="{CE51B69D-30D5-4471-ADFA-ECFFCB273154}" dt="2025-01-29T21:53:02.762" v="957" actId="113"/>
          <ac:spMkLst>
            <pc:docMk/>
            <pc:sldMk cId="2778182272" sldId="377"/>
            <ac:spMk id="2" creationId="{163E1393-68DF-C9A3-25FC-C3D9F15CDC10}"/>
          </ac:spMkLst>
        </pc:spChg>
        <pc:spChg chg="mod">
          <ac:chgData name="Joel Ngounouo Kamga" userId="8b0f36579c2d6043" providerId="LiveId" clId="{CE51B69D-30D5-4471-ADFA-ECFFCB273154}" dt="2025-01-29T21:30:58.729" v="778" actId="20577"/>
          <ac:spMkLst>
            <pc:docMk/>
            <pc:sldMk cId="2778182272" sldId="377"/>
            <ac:spMk id="3" creationId="{8CC653AD-552F-D024-06F3-101B80D28765}"/>
          </ac:spMkLst>
        </pc:spChg>
        <pc:picChg chg="add mod">
          <ac:chgData name="Joel Ngounouo Kamga" userId="8b0f36579c2d6043" providerId="LiveId" clId="{CE51B69D-30D5-4471-ADFA-ECFFCB273154}" dt="2025-01-29T21:52:32.206" v="953" actId="1076"/>
          <ac:picMkLst>
            <pc:docMk/>
            <pc:sldMk cId="2778182272" sldId="377"/>
            <ac:picMk id="8" creationId="{B6556CF3-38AB-79FA-2770-9B02FA48807A}"/>
          </ac:picMkLst>
        </pc:picChg>
        <pc:picChg chg="add mod">
          <ac:chgData name="Joel Ngounouo Kamga" userId="8b0f36579c2d6043" providerId="LiveId" clId="{CE51B69D-30D5-4471-ADFA-ECFFCB273154}" dt="2025-01-30T00:01:59.185" v="1150" actId="1076"/>
          <ac:picMkLst>
            <pc:docMk/>
            <pc:sldMk cId="2778182272" sldId="377"/>
            <ac:picMk id="10" creationId="{D534265F-7D8E-F867-FE30-5129DF328DD6}"/>
          </ac:picMkLst>
        </pc:picChg>
      </pc:sldChg>
      <pc:sldChg chg="delSp modSp add mod ord">
        <pc:chgData name="Joel Ngounouo Kamga" userId="8b0f36579c2d6043" providerId="LiveId" clId="{CE51B69D-30D5-4471-ADFA-ECFFCB273154}" dt="2025-01-30T09:06:44.138" v="1284" actId="14100"/>
        <pc:sldMkLst>
          <pc:docMk/>
          <pc:sldMk cId="2305222557" sldId="378"/>
        </pc:sldMkLst>
        <pc:spChg chg="mod">
          <ac:chgData name="Joel Ngounouo Kamga" userId="8b0f36579c2d6043" providerId="LiveId" clId="{CE51B69D-30D5-4471-ADFA-ECFFCB273154}" dt="2025-01-29T23:59:10.203" v="1092" actId="20577"/>
          <ac:spMkLst>
            <pc:docMk/>
            <pc:sldMk cId="2305222557" sldId="378"/>
            <ac:spMk id="3" creationId="{6793E3B7-E273-838C-CCF6-971552C887BC}"/>
          </ac:spMkLst>
        </pc:spChg>
        <pc:picChg chg="mod">
          <ac:chgData name="Joel Ngounouo Kamga" userId="8b0f36579c2d6043" providerId="LiveId" clId="{CE51B69D-30D5-4471-ADFA-ECFFCB273154}" dt="2025-01-30T09:06:44.138" v="1284" actId="14100"/>
          <ac:picMkLst>
            <pc:docMk/>
            <pc:sldMk cId="2305222557" sldId="378"/>
            <ac:picMk id="6" creationId="{969965E5-DBDF-17A3-2FA6-06941F08669C}"/>
          </ac:picMkLst>
        </pc:picChg>
      </pc:sldChg>
      <pc:sldChg chg="addSp modSp add mod ord">
        <pc:chgData name="Joel Ngounouo Kamga" userId="8b0f36579c2d6043" providerId="LiveId" clId="{CE51B69D-30D5-4471-ADFA-ECFFCB273154}" dt="2025-01-31T11:23:12.577" v="3007"/>
        <pc:sldMkLst>
          <pc:docMk/>
          <pc:sldMk cId="1897721747" sldId="379"/>
        </pc:sldMkLst>
        <pc:spChg chg="mod">
          <ac:chgData name="Joel Ngounouo Kamga" userId="8b0f36579c2d6043" providerId="LiveId" clId="{CE51B69D-30D5-4471-ADFA-ECFFCB273154}" dt="2025-01-30T00:03:25.751" v="1190" actId="20577"/>
          <ac:spMkLst>
            <pc:docMk/>
            <pc:sldMk cId="1897721747" sldId="379"/>
            <ac:spMk id="3" creationId="{41EBE37F-A605-C30E-A482-8FD3B94C7FBE}"/>
          </ac:spMkLst>
        </pc:spChg>
        <pc:spChg chg="add mod">
          <ac:chgData name="Joel Ngounouo Kamga" userId="8b0f36579c2d6043" providerId="LiveId" clId="{CE51B69D-30D5-4471-ADFA-ECFFCB273154}" dt="2025-01-30T00:38:04.618" v="1206" actId="13822"/>
          <ac:spMkLst>
            <pc:docMk/>
            <pc:sldMk cId="1897721747" sldId="379"/>
            <ac:spMk id="7" creationId="{E813471C-037F-8127-5A6A-CC8E33955983}"/>
          </ac:spMkLst>
        </pc:spChg>
        <pc:picChg chg="add mod">
          <ac:chgData name="Joel Ngounouo Kamga" userId="8b0f36579c2d6043" providerId="LiveId" clId="{CE51B69D-30D5-4471-ADFA-ECFFCB273154}" dt="2025-01-30T00:37:31.074" v="1202" actId="1440"/>
          <ac:picMkLst>
            <pc:docMk/>
            <pc:sldMk cId="1897721747" sldId="379"/>
            <ac:picMk id="5" creationId="{BCA887C8-C370-7E73-A2B2-A7ACF137378B}"/>
          </ac:picMkLst>
        </pc:picChg>
        <pc:picChg chg="mod">
          <ac:chgData name="Joel Ngounouo Kamga" userId="8b0f36579c2d6043" providerId="LiveId" clId="{CE51B69D-30D5-4471-ADFA-ECFFCB273154}" dt="2025-01-30T00:37:10.981" v="1201" actId="1076"/>
          <ac:picMkLst>
            <pc:docMk/>
            <pc:sldMk cId="1897721747" sldId="379"/>
            <ac:picMk id="6" creationId="{5B4E61E6-C3A0-287E-F7A2-446219FDE385}"/>
          </ac:picMkLst>
        </pc:picChg>
      </pc:sldChg>
      <pc:sldChg chg="addSp modSp add mod ord">
        <pc:chgData name="Joel Ngounouo Kamga" userId="8b0f36579c2d6043" providerId="LiveId" clId="{CE51B69D-30D5-4471-ADFA-ECFFCB273154}" dt="2025-01-31T11:23:24.179" v="3009"/>
        <pc:sldMkLst>
          <pc:docMk/>
          <pc:sldMk cId="1908432901" sldId="380"/>
        </pc:sldMkLst>
        <pc:spChg chg="add mod">
          <ac:chgData name="Joel Ngounouo Kamga" userId="8b0f36579c2d6043" providerId="LiveId" clId="{CE51B69D-30D5-4471-ADFA-ECFFCB273154}" dt="2025-01-30T00:44:56.212" v="1231" actId="1076"/>
          <ac:spMkLst>
            <pc:docMk/>
            <pc:sldMk cId="1908432901" sldId="380"/>
            <ac:spMk id="7" creationId="{D57FD314-1433-2853-0D36-FE6F966C7379}"/>
          </ac:spMkLst>
        </pc:spChg>
        <pc:picChg chg="add mod">
          <ac:chgData name="Joel Ngounouo Kamga" userId="8b0f36579c2d6043" providerId="LiveId" clId="{CE51B69D-30D5-4471-ADFA-ECFFCB273154}" dt="2025-01-30T00:44:27.494" v="1229" actId="1076"/>
          <ac:picMkLst>
            <pc:docMk/>
            <pc:sldMk cId="1908432901" sldId="380"/>
            <ac:picMk id="5" creationId="{30C50854-D4CE-E67F-CBAB-E50D195F4BCA}"/>
          </ac:picMkLst>
        </pc:picChg>
        <pc:picChg chg="mod">
          <ac:chgData name="Joel Ngounouo Kamga" userId="8b0f36579c2d6043" providerId="LiveId" clId="{CE51B69D-30D5-4471-ADFA-ECFFCB273154}" dt="2025-01-30T00:44:23.226" v="1228" actId="1076"/>
          <ac:picMkLst>
            <pc:docMk/>
            <pc:sldMk cId="1908432901" sldId="380"/>
            <ac:picMk id="6" creationId="{F0E728AC-00ED-BDAE-B088-1BA18AFD1A26}"/>
          </ac:picMkLst>
        </pc:picChg>
      </pc:sldChg>
      <pc:sldChg chg="modSp add mod ord">
        <pc:chgData name="Joel Ngounouo Kamga" userId="8b0f36579c2d6043" providerId="LiveId" clId="{CE51B69D-30D5-4471-ADFA-ECFFCB273154}" dt="2025-01-30T00:39:40.729" v="1218" actId="14100"/>
        <pc:sldMkLst>
          <pc:docMk/>
          <pc:sldMk cId="58167364" sldId="381"/>
        </pc:sldMkLst>
        <pc:spChg chg="mod">
          <ac:chgData name="Joel Ngounouo Kamga" userId="8b0f36579c2d6043" providerId="LiveId" clId="{CE51B69D-30D5-4471-ADFA-ECFFCB273154}" dt="2025-01-30T00:38:52.143" v="1211" actId="20577"/>
          <ac:spMkLst>
            <pc:docMk/>
            <pc:sldMk cId="58167364" sldId="381"/>
            <ac:spMk id="3" creationId="{3735201F-9324-83D9-95F5-65BAFF39128B}"/>
          </ac:spMkLst>
        </pc:spChg>
        <pc:picChg chg="mod">
          <ac:chgData name="Joel Ngounouo Kamga" userId="8b0f36579c2d6043" providerId="LiveId" clId="{CE51B69D-30D5-4471-ADFA-ECFFCB273154}" dt="2025-01-30T00:39:40.729" v="1218" actId="14100"/>
          <ac:picMkLst>
            <pc:docMk/>
            <pc:sldMk cId="58167364" sldId="381"/>
            <ac:picMk id="6" creationId="{8970E978-CD93-99D4-03F6-267AFF7E376F}"/>
          </ac:picMkLst>
        </pc:picChg>
      </pc:sldChg>
      <pc:sldChg chg="addSp modSp add mod ord">
        <pc:chgData name="Joel Ngounouo Kamga" userId="8b0f36579c2d6043" providerId="LiveId" clId="{CE51B69D-30D5-4471-ADFA-ECFFCB273154}" dt="2025-02-01T20:45:46.618" v="3011"/>
        <pc:sldMkLst>
          <pc:docMk/>
          <pc:sldMk cId="797907715" sldId="382"/>
        </pc:sldMkLst>
        <pc:spChg chg="mod">
          <ac:chgData name="Joel Ngounouo Kamga" userId="8b0f36579c2d6043" providerId="LiveId" clId="{CE51B69D-30D5-4471-ADFA-ECFFCB273154}" dt="2025-01-30T00:45:21.999" v="1236" actId="20577"/>
          <ac:spMkLst>
            <pc:docMk/>
            <pc:sldMk cId="797907715" sldId="382"/>
            <ac:spMk id="3" creationId="{C20BDA2C-B051-E853-3272-5078FDE817AB}"/>
          </ac:spMkLst>
        </pc:spChg>
        <pc:picChg chg="add mod">
          <ac:chgData name="Joel Ngounouo Kamga" userId="8b0f36579c2d6043" providerId="LiveId" clId="{CE51B69D-30D5-4471-ADFA-ECFFCB273154}" dt="2025-01-30T00:45:47.809" v="1240" actId="962"/>
          <ac:picMkLst>
            <pc:docMk/>
            <pc:sldMk cId="797907715" sldId="382"/>
            <ac:picMk id="5" creationId="{E0EBB916-C29A-F9E6-4C47-4A824CC3F37F}"/>
          </ac:picMkLst>
        </pc:picChg>
        <pc:picChg chg="mod">
          <ac:chgData name="Joel Ngounouo Kamga" userId="8b0f36579c2d6043" providerId="LiveId" clId="{CE51B69D-30D5-4471-ADFA-ECFFCB273154}" dt="2025-01-30T00:46:33.789" v="1245" actId="14100"/>
          <ac:picMkLst>
            <pc:docMk/>
            <pc:sldMk cId="797907715" sldId="382"/>
            <ac:picMk id="6" creationId="{993689F1-AF59-4A22-B39E-A606BA9DDDA8}"/>
          </ac:picMkLst>
        </pc:picChg>
      </pc:sldChg>
      <pc:sldChg chg="addSp modSp add mod ord">
        <pc:chgData name="Joel Ngounouo Kamga" userId="8b0f36579c2d6043" providerId="LiveId" clId="{CE51B69D-30D5-4471-ADFA-ECFFCB273154}" dt="2025-01-30T01:06:48.040" v="1279" actId="1076"/>
        <pc:sldMkLst>
          <pc:docMk/>
          <pc:sldMk cId="3200113010" sldId="383"/>
        </pc:sldMkLst>
        <pc:spChg chg="mod">
          <ac:chgData name="Joel Ngounouo Kamga" userId="8b0f36579c2d6043" providerId="LiveId" clId="{CE51B69D-30D5-4471-ADFA-ECFFCB273154}" dt="2025-01-30T00:47:58.771" v="1263" actId="20577"/>
          <ac:spMkLst>
            <pc:docMk/>
            <pc:sldMk cId="3200113010" sldId="383"/>
            <ac:spMk id="3" creationId="{E78C98F7-1F6C-D593-7476-0385E3D69D3B}"/>
          </ac:spMkLst>
        </pc:spChg>
        <pc:spChg chg="add mod">
          <ac:chgData name="Joel Ngounouo Kamga" userId="8b0f36579c2d6043" providerId="LiveId" clId="{CE51B69D-30D5-4471-ADFA-ECFFCB273154}" dt="2025-01-30T01:04:45.043" v="1274" actId="1076"/>
          <ac:spMkLst>
            <pc:docMk/>
            <pc:sldMk cId="3200113010" sldId="383"/>
            <ac:spMk id="7" creationId="{787D78C0-0C84-BB9C-7A35-910B690CEDDB}"/>
          </ac:spMkLst>
        </pc:spChg>
        <pc:picChg chg="add mod">
          <ac:chgData name="Joel Ngounouo Kamga" userId="8b0f36579c2d6043" providerId="LiveId" clId="{CE51B69D-30D5-4471-ADFA-ECFFCB273154}" dt="2025-01-30T01:04:22.810" v="1271" actId="1076"/>
          <ac:picMkLst>
            <pc:docMk/>
            <pc:sldMk cId="3200113010" sldId="383"/>
            <ac:picMk id="5" creationId="{9A3F997C-4D8A-A288-DDDF-8B73A35C831F}"/>
          </ac:picMkLst>
        </pc:picChg>
        <pc:picChg chg="mod">
          <ac:chgData name="Joel Ngounouo Kamga" userId="8b0f36579c2d6043" providerId="LiveId" clId="{CE51B69D-30D5-4471-ADFA-ECFFCB273154}" dt="2025-01-30T01:04:25.077" v="1272" actId="1076"/>
          <ac:picMkLst>
            <pc:docMk/>
            <pc:sldMk cId="3200113010" sldId="383"/>
            <ac:picMk id="6" creationId="{7D766F63-3353-0E64-66E1-EF8563DDAD34}"/>
          </ac:picMkLst>
        </pc:picChg>
        <pc:picChg chg="add mod">
          <ac:chgData name="Joel Ngounouo Kamga" userId="8b0f36579c2d6043" providerId="LiveId" clId="{CE51B69D-30D5-4471-ADFA-ECFFCB273154}" dt="2025-01-30T01:06:48.040" v="1279" actId="1076"/>
          <ac:picMkLst>
            <pc:docMk/>
            <pc:sldMk cId="3200113010" sldId="383"/>
            <ac:picMk id="9" creationId="{588117A6-7384-19B4-7E78-E2535C4276B3}"/>
          </ac:picMkLst>
        </pc:picChg>
      </pc:sldChg>
      <pc:sldChg chg="modSp add mod ord">
        <pc:chgData name="Joel Ngounouo Kamga" userId="8b0f36579c2d6043" providerId="LiveId" clId="{CE51B69D-30D5-4471-ADFA-ECFFCB273154}" dt="2025-01-30T09:09:10.120" v="1293" actId="207"/>
        <pc:sldMkLst>
          <pc:docMk/>
          <pc:sldMk cId="406162444" sldId="384"/>
        </pc:sldMkLst>
        <pc:spChg chg="mod">
          <ac:chgData name="Joel Ngounouo Kamga" userId="8b0f36579c2d6043" providerId="LiveId" clId="{CE51B69D-30D5-4471-ADFA-ECFFCB273154}" dt="2025-01-30T09:08:27.350" v="1288" actId="14861"/>
          <ac:spMkLst>
            <pc:docMk/>
            <pc:sldMk cId="406162444" sldId="384"/>
            <ac:spMk id="6" creationId="{BED7322D-6C48-E7FB-AC0F-772FF4CC4F4E}"/>
          </ac:spMkLst>
        </pc:spChg>
        <pc:spChg chg="mod">
          <ac:chgData name="Joel Ngounouo Kamga" userId="8b0f36579c2d6043" providerId="LiveId" clId="{CE51B69D-30D5-4471-ADFA-ECFFCB273154}" dt="2025-01-30T09:08:39.483" v="1289" actId="14861"/>
          <ac:spMkLst>
            <pc:docMk/>
            <pc:sldMk cId="406162444" sldId="384"/>
            <ac:spMk id="8" creationId="{7095202E-619A-1E2F-99C6-F53826FB9A3A}"/>
          </ac:spMkLst>
        </pc:spChg>
        <pc:spChg chg="mod">
          <ac:chgData name="Joel Ngounouo Kamga" userId="8b0f36579c2d6043" providerId="LiveId" clId="{CE51B69D-30D5-4471-ADFA-ECFFCB273154}" dt="2025-01-30T09:08:56.895" v="1291" actId="14861"/>
          <ac:spMkLst>
            <pc:docMk/>
            <pc:sldMk cId="406162444" sldId="384"/>
            <ac:spMk id="16" creationId="{812106D7-DD2E-9FD4-C0D1-628011AC6919}"/>
          </ac:spMkLst>
        </pc:spChg>
        <pc:spChg chg="mod">
          <ac:chgData name="Joel Ngounouo Kamga" userId="8b0f36579c2d6043" providerId="LiveId" clId="{CE51B69D-30D5-4471-ADFA-ECFFCB273154}" dt="2025-01-30T09:09:10.120" v="1293" actId="207"/>
          <ac:spMkLst>
            <pc:docMk/>
            <pc:sldMk cId="406162444" sldId="384"/>
            <ac:spMk id="24" creationId="{EDB2784E-5791-FB9F-BBFA-AF9B3C02B9CE}"/>
          </ac:spMkLst>
        </pc:spChg>
      </pc:sldChg>
      <pc:sldChg chg="delSp modSp add mod ord">
        <pc:chgData name="Joel Ngounouo Kamga" userId="8b0f36579c2d6043" providerId="LiveId" clId="{CE51B69D-30D5-4471-ADFA-ECFFCB273154}" dt="2025-01-30T09:21:43.882" v="1395" actId="20577"/>
        <pc:sldMkLst>
          <pc:docMk/>
          <pc:sldMk cId="2149927501" sldId="385"/>
        </pc:sldMkLst>
        <pc:spChg chg="mod">
          <ac:chgData name="Joel Ngounouo Kamga" userId="8b0f36579c2d6043" providerId="LiveId" clId="{CE51B69D-30D5-4471-ADFA-ECFFCB273154}" dt="2025-01-30T09:21:43.882" v="1395" actId="20577"/>
          <ac:spMkLst>
            <pc:docMk/>
            <pc:sldMk cId="2149927501" sldId="385"/>
            <ac:spMk id="3" creationId="{11F98AF9-52A1-8E14-6BE1-6F285F0494EA}"/>
          </ac:spMkLst>
        </pc:spChg>
      </pc:sldChg>
      <pc:sldChg chg="addSp modSp add mod">
        <pc:chgData name="Joel Ngounouo Kamga" userId="8b0f36579c2d6043" providerId="LiveId" clId="{CE51B69D-30D5-4471-ADFA-ECFFCB273154}" dt="2025-01-30T10:09:51.532" v="1888" actId="1076"/>
        <pc:sldMkLst>
          <pc:docMk/>
          <pc:sldMk cId="44330190" sldId="386"/>
        </pc:sldMkLst>
        <pc:spChg chg="add mod">
          <ac:chgData name="Joel Ngounouo Kamga" userId="8b0f36579c2d6043" providerId="LiveId" clId="{CE51B69D-30D5-4471-ADFA-ECFFCB273154}" dt="2025-01-30T10:03:48.976" v="1677" actId="113"/>
          <ac:spMkLst>
            <pc:docMk/>
            <pc:sldMk cId="44330190" sldId="386"/>
            <ac:spMk id="2" creationId="{96C7A733-9C80-593E-5DE8-89D03B5DF27F}"/>
          </ac:spMkLst>
        </pc:spChg>
        <pc:spChg chg="mod">
          <ac:chgData name="Joel Ngounouo Kamga" userId="8b0f36579c2d6043" providerId="LiveId" clId="{CE51B69D-30D5-4471-ADFA-ECFFCB273154}" dt="2025-01-30T09:23:33.613" v="1420" actId="20577"/>
          <ac:spMkLst>
            <pc:docMk/>
            <pc:sldMk cId="44330190" sldId="386"/>
            <ac:spMk id="3" creationId="{D5D9D4F4-DBCC-AE32-81D3-7FD4A662EB61}"/>
          </ac:spMkLst>
        </pc:spChg>
        <pc:spChg chg="add mod">
          <ac:chgData name="Joel Ngounouo Kamga" userId="8b0f36579c2d6043" providerId="LiveId" clId="{CE51B69D-30D5-4471-ADFA-ECFFCB273154}" dt="2025-01-30T10:09:51.532" v="1888" actId="1076"/>
          <ac:spMkLst>
            <pc:docMk/>
            <pc:sldMk cId="44330190" sldId="386"/>
            <ac:spMk id="5" creationId="{E5A874C3-0CED-1F54-DCE3-DD82D71B77C1}"/>
          </ac:spMkLst>
        </pc:spChg>
        <pc:picChg chg="add mod">
          <ac:chgData name="Joel Ngounouo Kamga" userId="8b0f36579c2d6043" providerId="LiveId" clId="{CE51B69D-30D5-4471-ADFA-ECFFCB273154}" dt="2025-01-30T10:06:55.049" v="1797" actId="1076"/>
          <ac:picMkLst>
            <pc:docMk/>
            <pc:sldMk cId="44330190" sldId="386"/>
            <ac:picMk id="7" creationId="{2823882A-719C-EF8E-0FB0-DDC4623E0622}"/>
          </ac:picMkLst>
        </pc:picChg>
      </pc:sldChg>
      <pc:sldChg chg="addSp modSp add mod ord">
        <pc:chgData name="Joel Ngounouo Kamga" userId="8b0f36579c2d6043" providerId="LiveId" clId="{CE51B69D-30D5-4471-ADFA-ECFFCB273154}" dt="2025-01-30T09:59:37.889" v="1632" actId="1076"/>
        <pc:sldMkLst>
          <pc:docMk/>
          <pc:sldMk cId="3190117573" sldId="387"/>
        </pc:sldMkLst>
        <pc:spChg chg="mod">
          <ac:chgData name="Joel Ngounouo Kamga" userId="8b0f36579c2d6043" providerId="LiveId" clId="{CE51B69D-30D5-4471-ADFA-ECFFCB273154}" dt="2025-01-30T09:59:24.255" v="1630" actId="113"/>
          <ac:spMkLst>
            <pc:docMk/>
            <pc:sldMk cId="3190117573" sldId="387"/>
            <ac:spMk id="2" creationId="{D638613B-0CEE-916B-A227-93D7EBA5597C}"/>
          </ac:spMkLst>
        </pc:spChg>
        <pc:picChg chg="add mod">
          <ac:chgData name="Joel Ngounouo Kamga" userId="8b0f36579c2d6043" providerId="LiveId" clId="{CE51B69D-30D5-4471-ADFA-ECFFCB273154}" dt="2025-01-30T09:59:34.902" v="1631" actId="1076"/>
          <ac:picMkLst>
            <pc:docMk/>
            <pc:sldMk cId="3190117573" sldId="387"/>
            <ac:picMk id="6" creationId="{59D804E5-2086-CA13-B40B-18F9F943B4F4}"/>
          </ac:picMkLst>
        </pc:picChg>
        <pc:picChg chg="add mod">
          <ac:chgData name="Joel Ngounouo Kamga" userId="8b0f36579c2d6043" providerId="LiveId" clId="{CE51B69D-30D5-4471-ADFA-ECFFCB273154}" dt="2025-01-30T09:59:37.889" v="1632" actId="1076"/>
          <ac:picMkLst>
            <pc:docMk/>
            <pc:sldMk cId="3190117573" sldId="387"/>
            <ac:picMk id="8" creationId="{85581D01-6671-E753-D9C5-FBEB56026166}"/>
          </ac:picMkLst>
        </pc:picChg>
      </pc:sldChg>
      <pc:sldChg chg="addSp modSp add mod">
        <pc:chgData name="Joel Ngounouo Kamga" userId="8b0f36579c2d6043" providerId="LiveId" clId="{CE51B69D-30D5-4471-ADFA-ECFFCB273154}" dt="2025-01-30T10:25:26.386" v="2361" actId="20577"/>
        <pc:sldMkLst>
          <pc:docMk/>
          <pc:sldMk cId="3640948467" sldId="388"/>
        </pc:sldMkLst>
        <pc:spChg chg="mod">
          <ac:chgData name="Joel Ngounouo Kamga" userId="8b0f36579c2d6043" providerId="LiveId" clId="{CE51B69D-30D5-4471-ADFA-ECFFCB273154}" dt="2025-01-30T10:25:26.386" v="2361" actId="20577"/>
          <ac:spMkLst>
            <pc:docMk/>
            <pc:sldMk cId="3640948467" sldId="388"/>
            <ac:spMk id="2" creationId="{E96FE353-47FC-3F2A-2D00-87425C352BCA}"/>
          </ac:spMkLst>
        </pc:spChg>
        <pc:picChg chg="add mod">
          <ac:chgData name="Joel Ngounouo Kamga" userId="8b0f36579c2d6043" providerId="LiveId" clId="{CE51B69D-30D5-4471-ADFA-ECFFCB273154}" dt="2025-01-30T10:21:27.934" v="2296" actId="1076"/>
          <ac:picMkLst>
            <pc:docMk/>
            <pc:sldMk cId="3640948467" sldId="388"/>
            <ac:picMk id="6" creationId="{8DFAC5D7-7C3B-1D72-9B6D-4FAD6B7B54F0}"/>
          </ac:picMkLst>
        </pc:picChg>
        <pc:picChg chg="add mod">
          <ac:chgData name="Joel Ngounouo Kamga" userId="8b0f36579c2d6043" providerId="LiveId" clId="{CE51B69D-30D5-4471-ADFA-ECFFCB273154}" dt="2025-01-30T10:22:39.814" v="2310" actId="1076"/>
          <ac:picMkLst>
            <pc:docMk/>
            <pc:sldMk cId="3640948467" sldId="388"/>
            <ac:picMk id="8" creationId="{5487FEF8-8C3E-F37E-695D-98322D5336E0}"/>
          </ac:picMkLst>
        </pc:picChg>
      </pc:sldChg>
      <pc:sldChg chg="addSp modSp add mod ord">
        <pc:chgData name="Joel Ngounouo Kamga" userId="8b0f36579c2d6043" providerId="LiveId" clId="{CE51B69D-30D5-4471-ADFA-ECFFCB273154}" dt="2025-01-30T10:49:23.328" v="2553" actId="1076"/>
        <pc:sldMkLst>
          <pc:docMk/>
          <pc:sldMk cId="1873610982" sldId="389"/>
        </pc:sldMkLst>
        <pc:spChg chg="add mod">
          <ac:chgData name="Joel Ngounouo Kamga" userId="8b0f36579c2d6043" providerId="LiveId" clId="{CE51B69D-30D5-4471-ADFA-ECFFCB273154}" dt="2025-01-30T10:48:56.909" v="2547" actId="20577"/>
          <ac:spMkLst>
            <pc:docMk/>
            <pc:sldMk cId="1873610982" sldId="389"/>
            <ac:spMk id="2" creationId="{64617CF0-9C6D-2567-C3B9-307F7EC6A588}"/>
          </ac:spMkLst>
        </pc:spChg>
        <pc:spChg chg="mod">
          <ac:chgData name="Joel Ngounouo Kamga" userId="8b0f36579c2d6043" providerId="LiveId" clId="{CE51B69D-30D5-4471-ADFA-ECFFCB273154}" dt="2025-01-30T10:42:04.234" v="2480" actId="20577"/>
          <ac:spMkLst>
            <pc:docMk/>
            <pc:sldMk cId="1873610982" sldId="389"/>
            <ac:spMk id="3" creationId="{2AF19272-321C-5273-3348-8E2419092FA2}"/>
          </ac:spMkLst>
        </pc:spChg>
        <pc:picChg chg="add mod">
          <ac:chgData name="Joel Ngounouo Kamga" userId="8b0f36579c2d6043" providerId="LiveId" clId="{CE51B69D-30D5-4471-ADFA-ECFFCB273154}" dt="2025-01-30T10:49:23.328" v="2553" actId="1076"/>
          <ac:picMkLst>
            <pc:docMk/>
            <pc:sldMk cId="1873610982" sldId="389"/>
            <ac:picMk id="6" creationId="{3A5252B3-BA83-1BA3-E4FB-F65AC5A6AE35}"/>
          </ac:picMkLst>
        </pc:picChg>
        <pc:picChg chg="add mod">
          <ac:chgData name="Joel Ngounouo Kamga" userId="8b0f36579c2d6043" providerId="LiveId" clId="{CE51B69D-30D5-4471-ADFA-ECFFCB273154}" dt="2025-01-30T10:49:15.499" v="2552" actId="1076"/>
          <ac:picMkLst>
            <pc:docMk/>
            <pc:sldMk cId="1873610982" sldId="389"/>
            <ac:picMk id="8" creationId="{85E5C373-FF9C-298C-614E-FC0E855E10B1}"/>
          </ac:picMkLst>
        </pc:picChg>
      </pc:sldChg>
      <pc:sldChg chg="addSp delSp modSp add mod">
        <pc:chgData name="Joel Ngounouo Kamga" userId="8b0f36579c2d6043" providerId="LiveId" clId="{CE51B69D-30D5-4471-ADFA-ECFFCB273154}" dt="2025-01-30T11:07:04.045" v="2786" actId="113"/>
        <pc:sldMkLst>
          <pc:docMk/>
          <pc:sldMk cId="977598750" sldId="390"/>
        </pc:sldMkLst>
        <pc:spChg chg="mod">
          <ac:chgData name="Joel Ngounouo Kamga" userId="8b0f36579c2d6043" providerId="LiveId" clId="{CE51B69D-30D5-4471-ADFA-ECFFCB273154}" dt="2025-01-30T11:07:04.045" v="2786" actId="113"/>
          <ac:spMkLst>
            <pc:docMk/>
            <pc:sldMk cId="977598750" sldId="390"/>
            <ac:spMk id="2" creationId="{54122445-B15E-F226-936D-C94234EC5553}"/>
          </ac:spMkLst>
        </pc:spChg>
        <pc:spChg chg="mod">
          <ac:chgData name="Joel Ngounouo Kamga" userId="8b0f36579c2d6043" providerId="LiveId" clId="{CE51B69D-30D5-4471-ADFA-ECFFCB273154}" dt="2025-01-30T10:50:17.029" v="2579" actId="20577"/>
          <ac:spMkLst>
            <pc:docMk/>
            <pc:sldMk cId="977598750" sldId="390"/>
            <ac:spMk id="3" creationId="{B54074DF-3A5B-7435-050E-F77D9C7B67AD}"/>
          </ac:spMkLst>
        </pc:spChg>
        <pc:picChg chg="add mod">
          <ac:chgData name="Joel Ngounouo Kamga" userId="8b0f36579c2d6043" providerId="LiveId" clId="{CE51B69D-30D5-4471-ADFA-ECFFCB273154}" dt="2025-01-30T10:50:43.574" v="2584" actId="14100"/>
          <ac:picMkLst>
            <pc:docMk/>
            <pc:sldMk cId="977598750" sldId="390"/>
            <ac:picMk id="7" creationId="{2E03C5C4-0614-791A-E0CC-28453C81B5C7}"/>
          </ac:picMkLst>
        </pc:picChg>
        <pc:picChg chg="add mod">
          <ac:chgData name="Joel Ngounouo Kamga" userId="8b0f36579c2d6043" providerId="LiveId" clId="{CE51B69D-30D5-4471-ADFA-ECFFCB273154}" dt="2025-01-30T10:57:02.119" v="2603" actId="1076"/>
          <ac:picMkLst>
            <pc:docMk/>
            <pc:sldMk cId="977598750" sldId="390"/>
            <ac:picMk id="10" creationId="{13369E1E-1FF2-0B31-C9FB-6267845749BA}"/>
          </ac:picMkLst>
        </pc:picChg>
        <pc:picChg chg="add mod">
          <ac:chgData name="Joel Ngounouo Kamga" userId="8b0f36579c2d6043" providerId="LiveId" clId="{CE51B69D-30D5-4471-ADFA-ECFFCB273154}" dt="2025-01-30T11:05:34.594" v="2724" actId="14100"/>
          <ac:picMkLst>
            <pc:docMk/>
            <pc:sldMk cId="977598750" sldId="390"/>
            <ac:picMk id="12" creationId="{6B19BB30-5703-4635-4AA8-E9CD2897D14A}"/>
          </ac:picMkLst>
        </pc:picChg>
      </pc:sldChg>
      <pc:sldChg chg="modSp add mod ord">
        <pc:chgData name="Joel Ngounouo Kamga" userId="8b0f36579c2d6043" providerId="LiveId" clId="{CE51B69D-30D5-4471-ADFA-ECFFCB273154}" dt="2025-01-30T11:17:12.470" v="2821" actId="14100"/>
        <pc:sldMkLst>
          <pc:docMk/>
          <pc:sldMk cId="420101588" sldId="391"/>
        </pc:sldMkLst>
        <pc:spChg chg="mod">
          <ac:chgData name="Joel Ngounouo Kamga" userId="8b0f36579c2d6043" providerId="LiveId" clId="{CE51B69D-30D5-4471-ADFA-ECFFCB273154}" dt="2025-01-30T11:16:12.955" v="2813" actId="20577"/>
          <ac:spMkLst>
            <pc:docMk/>
            <pc:sldMk cId="420101588" sldId="391"/>
            <ac:spMk id="3" creationId="{A0BB7C97-2BC1-3741-C319-4344B408E984}"/>
          </ac:spMkLst>
        </pc:spChg>
        <pc:picChg chg="mod">
          <ac:chgData name="Joel Ngounouo Kamga" userId="8b0f36579c2d6043" providerId="LiveId" clId="{CE51B69D-30D5-4471-ADFA-ECFFCB273154}" dt="2025-01-30T11:17:12.470" v="2821" actId="14100"/>
          <ac:picMkLst>
            <pc:docMk/>
            <pc:sldMk cId="420101588" sldId="391"/>
            <ac:picMk id="6" creationId="{2CE405BB-C0C9-8415-DC54-6804138838FB}"/>
          </ac:picMkLst>
        </pc:picChg>
      </pc:sldChg>
      <pc:sldChg chg="addSp delSp modSp add mod">
        <pc:chgData name="Joel Ngounouo Kamga" userId="8b0f36579c2d6043" providerId="LiveId" clId="{CE51B69D-30D5-4471-ADFA-ECFFCB273154}" dt="2025-01-30T11:33:24.004" v="2950" actId="113"/>
        <pc:sldMkLst>
          <pc:docMk/>
          <pc:sldMk cId="1917230357" sldId="392"/>
        </pc:sldMkLst>
        <pc:spChg chg="add mod">
          <ac:chgData name="Joel Ngounouo Kamga" userId="8b0f36579c2d6043" providerId="LiveId" clId="{CE51B69D-30D5-4471-ADFA-ECFFCB273154}" dt="2025-01-30T11:33:24.004" v="2950" actId="113"/>
          <ac:spMkLst>
            <pc:docMk/>
            <pc:sldMk cId="1917230357" sldId="392"/>
            <ac:spMk id="2" creationId="{E43D8EFB-7004-A52F-DFBD-0841DA8F391F}"/>
          </ac:spMkLst>
        </pc:spChg>
        <pc:spChg chg="mod">
          <ac:chgData name="Joel Ngounouo Kamga" userId="8b0f36579c2d6043" providerId="LiveId" clId="{CE51B69D-30D5-4471-ADFA-ECFFCB273154}" dt="2025-01-30T11:20:09.751" v="2830"/>
          <ac:spMkLst>
            <pc:docMk/>
            <pc:sldMk cId="1917230357" sldId="392"/>
            <ac:spMk id="3" creationId="{F5C1EA72-2C0F-19DA-0F3B-03CAC28EAB9F}"/>
          </ac:spMkLst>
        </pc:spChg>
        <pc:picChg chg="add mod">
          <ac:chgData name="Joel Ngounouo Kamga" userId="8b0f36579c2d6043" providerId="LiveId" clId="{CE51B69D-30D5-4471-ADFA-ECFFCB273154}" dt="2025-01-30T11:25:29.524" v="2844" actId="14100"/>
          <ac:picMkLst>
            <pc:docMk/>
            <pc:sldMk cId="1917230357" sldId="392"/>
            <ac:picMk id="7" creationId="{36B31AAF-0451-52DD-57DE-A747207001F2}"/>
          </ac:picMkLst>
        </pc:picChg>
      </pc:sldChg>
      <pc:sldChg chg="modSp add mod">
        <pc:chgData name="Joel Ngounouo Kamga" userId="8b0f36579c2d6043" providerId="LiveId" clId="{CE51B69D-30D5-4471-ADFA-ECFFCB273154}" dt="2025-01-30T11:35:23.352" v="2991" actId="15"/>
        <pc:sldMkLst>
          <pc:docMk/>
          <pc:sldMk cId="2235099273" sldId="393"/>
        </pc:sldMkLst>
        <pc:spChg chg="mod">
          <ac:chgData name="Joel Ngounouo Kamga" userId="8b0f36579c2d6043" providerId="LiveId" clId="{CE51B69D-30D5-4471-ADFA-ECFFCB273154}" dt="2025-01-30T11:35:23.352" v="2991" actId="15"/>
          <ac:spMkLst>
            <pc:docMk/>
            <pc:sldMk cId="2235099273" sldId="393"/>
            <ac:spMk id="2" creationId="{FBF79C98-5ACC-F008-3D68-82F3288F7803}"/>
          </ac:spMkLst>
        </pc:spChg>
        <pc:picChg chg="mod">
          <ac:chgData name="Joel Ngounouo Kamga" userId="8b0f36579c2d6043" providerId="LiveId" clId="{CE51B69D-30D5-4471-ADFA-ECFFCB273154}" dt="2025-01-30T11:26:12.918" v="2854" actId="14826"/>
          <ac:picMkLst>
            <pc:docMk/>
            <pc:sldMk cId="2235099273" sldId="393"/>
            <ac:picMk id="7" creationId="{23C7B102-CC4A-538E-449E-C69AF883DE5F}"/>
          </ac:picMkLst>
        </pc:picChg>
      </pc:sldChg>
      <pc:sldChg chg="addSp delSp modSp add mod">
        <pc:chgData name="Joel Ngounouo Kamga" userId="8b0f36579c2d6043" providerId="LiveId" clId="{CE51B69D-30D5-4471-ADFA-ECFFCB273154}" dt="2025-01-30T11:42:54.718" v="3005" actId="14100"/>
        <pc:sldMkLst>
          <pc:docMk/>
          <pc:sldMk cId="401691773" sldId="394"/>
        </pc:sldMkLst>
        <pc:spChg chg="mod">
          <ac:chgData name="Joel Ngounouo Kamga" userId="8b0f36579c2d6043" providerId="LiveId" clId="{CE51B69D-30D5-4471-ADFA-ECFFCB273154}" dt="2025-01-30T11:39:41.011" v="2996" actId="255"/>
          <ac:spMkLst>
            <pc:docMk/>
            <pc:sldMk cId="401691773" sldId="394"/>
            <ac:spMk id="3" creationId="{C7D7149D-DE28-AB2E-A525-FE03B0AFED94}"/>
          </ac:spMkLst>
        </pc:spChg>
        <pc:picChg chg="add mod">
          <ac:chgData name="Joel Ngounouo Kamga" userId="8b0f36579c2d6043" providerId="LiveId" clId="{CE51B69D-30D5-4471-ADFA-ECFFCB273154}" dt="2025-01-30T11:42:54.718" v="3005" actId="14100"/>
          <ac:picMkLst>
            <pc:docMk/>
            <pc:sldMk cId="401691773" sldId="394"/>
            <ac:picMk id="6" creationId="{205E16EB-98C8-0B23-60F1-50A29022BE9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549A58-65A2-1C4E-BD33-6061F52BCE58}" type="datetimeFigureOut">
              <a:rPr lang="de-DE" altLang="de-DE"/>
              <a:pPr>
                <a:defRPr/>
              </a:pPr>
              <a:t>30.01.2025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8FA84D-43F1-B541-9232-7D50279E8043}" type="datetimeFigureOut">
              <a:rPr lang="de-DE" altLang="de-DE"/>
              <a:pPr>
                <a:defRPr/>
              </a:pPr>
              <a:t>30.01.2025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47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6576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892CBC1-0AA5-FD49-A6CF-7BC19D8F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B4F93A7-5B61-D941-9FC9-6DB6CDC6EF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548016"/>
            <a:ext cx="11164821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507781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9361124" y="2271781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9361124" y="2696581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9361124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9361124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55895" y="1620000"/>
            <a:ext cx="540872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620000"/>
            <a:ext cx="7512787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3060000"/>
            <a:ext cx="7512787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31799" y="1620001"/>
            <a:ext cx="8352500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EBF173-6194-1449-A8B7-B55867141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E426BC6-EC8D-2B49-804D-49B49D3145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6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bg>
      <p:bgPr>
        <a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75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692ADC8-598A-EC43-8E74-629C6533D2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1196" y="995254"/>
            <a:ext cx="12187768" cy="5502384"/>
          </a:xfrm>
          <a:prstGeom prst="rect">
            <a:avLst/>
          </a:prstGeom>
          <a:blipFill dpi="0" rotWithShape="1">
            <a:blip r:embed="rId5">
              <a:alphaModFix amt="0"/>
            </a:blip>
            <a:srcRect/>
            <a:tile tx="0" ty="0" sx="100000" sy="100000" flip="none" algn="tl"/>
          </a:blipFill>
          <a:effectLst>
            <a:outerShdw blurRad="50800" dist="50800" dir="5400000" sx="104000" sy="104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67808" y="2492896"/>
            <a:ext cx="3168351" cy="2231801"/>
          </a:xfrm>
          <a:solidFill>
            <a:schemeClr val="tx1">
              <a:lumMod val="95000"/>
              <a:lumOff val="5000"/>
            </a:schemeClr>
          </a:solidFill>
          <a:effectLst>
            <a:glow rad="228600">
              <a:schemeClr val="tx2">
                <a:lumMod val="75000"/>
                <a:alpha val="40000"/>
              </a:schemeClr>
            </a:glow>
          </a:effectLst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9576794-5162-6048-BCAD-629826D7D5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8639787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5040131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67542" y="2996952"/>
            <a:ext cx="284508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03319" y="3717032"/>
            <a:ext cx="2736897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8867243" y="3574926"/>
            <a:ext cx="2845382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A4DEDB-1913-094B-A031-F2D1C477C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6300" y="6502400"/>
            <a:ext cx="24257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2000" y="3068960"/>
            <a:ext cx="3551765" cy="3168328"/>
          </a:xfrm>
          <a:prstGeom prst="rect">
            <a:avLst/>
          </a:prstGeom>
          <a:solidFill>
            <a:schemeClr val="accent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4270576" y="3068960"/>
            <a:ext cx="3551765" cy="3168328"/>
          </a:xfrm>
          <a:prstGeom prst="rect">
            <a:avLst/>
          </a:prstGeom>
          <a:solidFill>
            <a:schemeClr val="accent6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8112000" y="3068960"/>
            <a:ext cx="3551765" cy="316832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66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62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56240" y="321431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8125885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432001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271798" y="1700214"/>
            <a:ext cx="3526167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760370" y="1883197"/>
            <a:ext cx="3097100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4606943" y="1817219"/>
            <a:ext cx="3203556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8464551" y="1817220"/>
            <a:ext cx="3187700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5" y="3173431"/>
            <a:ext cx="909041" cy="83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85" y="4959058"/>
            <a:ext cx="975295" cy="55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2" y="3291575"/>
            <a:ext cx="888429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928474"/>
            <a:ext cx="97529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C6723BC-5FFF-A14D-8404-D5F91F1C72B1}"/>
              </a:ext>
            </a:extLst>
          </p:cNvPr>
          <p:cNvSpPr/>
          <p:nvPr userDrawn="1"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594EDCD-2274-FE44-87CC-3D768625475C}"/>
              </a:ext>
            </a:extLst>
          </p:cNvPr>
          <p:cNvSpPr/>
          <p:nvPr userDrawn="1"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02CBA60-C706-9748-870A-3B807F155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7172106-5D28-8B48-8CE5-77E78E3EF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32001" y="1080000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2000" y="1620001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4467" y="6546850"/>
            <a:ext cx="637117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Ndjensi Danielle &amp; Kamga Joel</a:t>
            </a: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D50FC33-BA03-D341-83A0-35E637362E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442800" y="360000"/>
            <a:ext cx="4191199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572C864-C096-EE45-8500-19995A117EE6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432000" y="6625975"/>
            <a:ext cx="1976118" cy="1040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  <p:sldLayoutId id="2147484427" r:id="rId2"/>
    <p:sldLayoutId id="2147484413" r:id="rId3"/>
    <p:sldLayoutId id="2147484415" r:id="rId4"/>
    <p:sldLayoutId id="2147484405" r:id="rId5"/>
    <p:sldLayoutId id="2147484426" r:id="rId6"/>
    <p:sldLayoutId id="2147484423" r:id="rId7"/>
    <p:sldLayoutId id="2147484420" r:id="rId8"/>
    <p:sldLayoutId id="2147484421" r:id="rId9"/>
    <p:sldLayoutId id="2147484406" r:id="rId10"/>
    <p:sldLayoutId id="2147484416" r:id="rId11"/>
    <p:sldLayoutId id="2147484417" r:id="rId12"/>
    <p:sldLayoutId id="2147484424" r:id="rId13"/>
    <p:sldLayoutId id="2147484407" r:id="rId14"/>
    <p:sldLayoutId id="2147484425" r:id="rId15"/>
    <p:sldLayoutId id="214748442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524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286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953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620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jpg"/><Relationship Id="rId5" Type="http://schemas.openxmlformats.org/officeDocument/2006/relationships/image" Target="../media/image22.jp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ultralytics" TargetMode="External"/><Relationship Id="rId2" Type="http://schemas.openxmlformats.org/officeDocument/2006/relationships/hyperlink" Target="https://github.com/python-pillow/Pillow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adityaintwala/Hough-Line-Detection" TargetMode="External"/><Relationship Id="rId4" Type="http://schemas.openxmlformats.org/officeDocument/2006/relationships/hyperlink" Target="https://docs.ultralytics.com/quickstart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2A7C92-0C23-FD75-0551-1D7FC7885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Im Haus, Screenshot enthält.&#10;&#10;Automatisch generierte Beschreibung">
            <a:extLst>
              <a:ext uri="{FF2B5EF4-FFF2-40B4-BE49-F238E27FC236}">
                <a16:creationId xmlns:a16="http://schemas.microsoft.com/office/drawing/2014/main" id="{3029CD41-2E46-E07B-124A-A143E9B37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-24680" y="929481"/>
            <a:ext cx="12144671" cy="561736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A8A1C6-DC26-B676-1C3D-8D708776C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  <p:sp>
        <p:nvSpPr>
          <p:cNvPr id="7" name="Flussdiagramm: Vorbereitung 6">
            <a:extLst>
              <a:ext uri="{FF2B5EF4-FFF2-40B4-BE49-F238E27FC236}">
                <a16:creationId xmlns:a16="http://schemas.microsoft.com/office/drawing/2014/main" id="{15796CB1-6CE1-6DFA-8E22-5075F5593332}"/>
              </a:ext>
            </a:extLst>
          </p:cNvPr>
          <p:cNvSpPr/>
          <p:nvPr/>
        </p:nvSpPr>
        <p:spPr>
          <a:xfrm>
            <a:off x="1943199" y="1556792"/>
            <a:ext cx="8208912" cy="4104456"/>
          </a:xfrm>
          <a:prstGeom prst="flowChartPreparation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GRUNDLAGEN DER DS (INF2207)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Projekt 1: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en-CA" sz="2400" dirty="0">
                <a:solidFill>
                  <a:schemeClr val="accent1"/>
                </a:solidFill>
              </a:rPr>
              <a:t>„</a:t>
            </a:r>
            <a:r>
              <a:rPr lang="en-US" sz="2400" dirty="0"/>
              <a:t> </a:t>
            </a:r>
            <a:r>
              <a:rPr lang="de-DE" sz="2400" dirty="0"/>
              <a:t>INTELLIGENTES ZEICHENTOOL </a:t>
            </a:r>
            <a:r>
              <a:rPr lang="en-CA" sz="2400" dirty="0">
                <a:solidFill>
                  <a:schemeClr val="accent1"/>
                </a:solidFill>
              </a:rPr>
              <a:t>“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i="1" dirty="0"/>
              <a:t>By</a:t>
            </a:r>
          </a:p>
          <a:p>
            <a:pPr algn="ctr"/>
            <a:r>
              <a:rPr lang="de-DE" i="1" dirty="0"/>
              <a:t>Ndjensi Danielle &amp; Joel Kamga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28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900E7-701C-4875-BB49-66665323D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F4DA25-9E9A-DE2C-75E2-CE0B6D51F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00" y="1105688"/>
            <a:ext cx="11227200" cy="576000"/>
          </a:xfrm>
        </p:spPr>
        <p:txBody>
          <a:bodyPr/>
          <a:lstStyle/>
          <a:p>
            <a:r>
              <a:rPr lang="de-DE" dirty="0"/>
              <a:t>Einstieg 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5B270A-250D-CF8A-8C2A-F36EC02097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2287CD7-2755-8618-02F7-EC3E15990955}"/>
              </a:ext>
            </a:extLst>
          </p:cNvPr>
          <p:cNvSpPr txBox="1"/>
          <p:nvPr/>
        </p:nvSpPr>
        <p:spPr>
          <a:xfrm>
            <a:off x="95672" y="1613226"/>
            <a:ext cx="4401712" cy="506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sz="2000" b="1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Labeling Interface einstellen</a:t>
            </a:r>
          </a:p>
          <a:p>
            <a:pPr algn="just">
              <a:lnSpc>
                <a:spcPct val="150000"/>
              </a:lnSpc>
              <a:buClr>
                <a:srgbClr val="80BA24"/>
              </a:buClr>
            </a:pPr>
            <a:endParaRPr lang="de-DE" sz="2000" b="1" i="0" dirty="0">
              <a:effectLst/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Template auswählen :</a:t>
            </a:r>
            <a:endParaRPr lang="de-DE" sz="2000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lvl="1">
              <a:lnSpc>
                <a:spcPct val="150000"/>
              </a:lnSpc>
              <a:buClr>
                <a:srgbClr val="80BA24"/>
              </a:buClr>
            </a:pPr>
            <a:r>
              <a:rPr lang="de-DE" sz="2000" b="1" dirty="0">
                <a:latin typeface="Aptos Serif" panose="02020604070405020304" pitchFamily="18" charset="0"/>
                <a:cs typeface="Aptos Serif" panose="02020604070405020304" pitchFamily="18" charset="0"/>
              </a:rPr>
              <a:t>Object detection with Bounding Boxes</a:t>
            </a:r>
            <a:endParaRPr lang="de-DE" sz="2000" b="1" dirty="0">
              <a:latin typeface="Figtree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endParaRPr lang="de-DE" sz="2000" b="1" dirty="0">
              <a:latin typeface="Figtree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endParaRPr lang="de-DE" sz="2000" b="1" dirty="0">
              <a:latin typeface="Figtree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endParaRPr lang="de-DE" sz="2000" b="1" dirty="0">
              <a:latin typeface="Figtree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2000" b="0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Die Klassen definieren </a:t>
            </a: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algn="just">
              <a:lnSpc>
                <a:spcPct val="150000"/>
              </a:lnSpc>
            </a:pPr>
            <a:endParaRPr lang="de-DE" sz="17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08246D-ADEE-FD88-E567-E6DA1525F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195613"/>
            <a:ext cx="1775614" cy="327688"/>
          </a:xfrm>
          <a:prstGeom prst="rect">
            <a:avLst/>
          </a:prstGeom>
        </p:spPr>
      </p:pic>
      <p:pic>
        <p:nvPicPr>
          <p:cNvPr id="10" name="Grafik 9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F24E948-8910-F39C-9107-D4122CC5A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37" y="1324818"/>
            <a:ext cx="7185296" cy="2773304"/>
          </a:xfrm>
          <a:prstGeom prst="rect">
            <a:avLst/>
          </a:prstGeom>
        </p:spPr>
      </p:pic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E92591D1-9F52-A58F-831C-FC01E854634B}"/>
              </a:ext>
            </a:extLst>
          </p:cNvPr>
          <p:cNvSpPr/>
          <p:nvPr/>
        </p:nvSpPr>
        <p:spPr>
          <a:xfrm>
            <a:off x="9408368" y="1681688"/>
            <a:ext cx="2296444" cy="2251368"/>
          </a:xfrm>
          <a:prstGeom prst="flowChartConnector">
            <a:avLst/>
          </a:prstGeom>
          <a:noFill/>
          <a:ln w="3810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Ein Bild, das Text, Fahrrad, Screenshot enthält.&#10;&#10;Automatisch generierte Beschreibung">
            <a:extLst>
              <a:ext uri="{FF2B5EF4-FFF2-40B4-BE49-F238E27FC236}">
                <a16:creationId xmlns:a16="http://schemas.microsoft.com/office/drawing/2014/main" id="{EE0ACD2C-CB00-9676-657E-CCBCE05D9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57" y="4098122"/>
            <a:ext cx="6151688" cy="2501367"/>
          </a:xfrm>
          <a:prstGeom prst="rect">
            <a:avLst/>
          </a:prstGeom>
        </p:spPr>
      </p:pic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69DFA007-8EB7-FC13-5F3F-52F3F426E111}"/>
              </a:ext>
            </a:extLst>
          </p:cNvPr>
          <p:cNvSpPr/>
          <p:nvPr/>
        </p:nvSpPr>
        <p:spPr>
          <a:xfrm>
            <a:off x="5439541" y="5085183"/>
            <a:ext cx="2296444" cy="864097"/>
          </a:xfrm>
          <a:prstGeom prst="flowChartConnector">
            <a:avLst/>
          </a:prstGeom>
          <a:noFill/>
          <a:ln w="3810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23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B0BA25-5167-346A-8EDA-E12EA2EA1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2219B-815E-109F-2647-FA9BD038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de-DE" sz="2300" dirty="0"/>
              <a:t>Einstieg in </a:t>
            </a:r>
            <a:br>
              <a:rPr lang="de-DE" sz="1700" dirty="0"/>
            </a:br>
            <a:endParaRPr lang="de-DE" sz="17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8A1898-A23B-1665-55B5-F160C23C3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Bilder importieren und annotieren</a:t>
            </a:r>
          </a:p>
          <a:p>
            <a:pPr marL="0" indent="0">
              <a:lnSpc>
                <a:spcPct val="90000"/>
              </a:lnSpc>
              <a:buNone/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de-DE" b="1" i="1" dirty="0">
                <a:latin typeface="Aptos Serif" panose="02020604070405020304" pitchFamily="18" charset="0"/>
                <a:cs typeface="Aptos Serif" panose="02020604070405020304" pitchFamily="18" charset="0"/>
              </a:rPr>
              <a:t>Anmerkungen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     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Präzise und eng anliegende Bounding Boxes : Die Box umfasst genau die Knoten und Kanten mit minimalem Abstand</a:t>
            </a:r>
          </a:p>
          <a:p>
            <a:pPr marL="0" indent="0">
              <a:lnSpc>
                <a:spcPct val="90000"/>
              </a:lnSpc>
              <a:buNone/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    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Richtige Handhabung von Überkreuzungen</a:t>
            </a:r>
          </a:p>
          <a:p>
            <a:pPr marL="0" indent="0">
              <a:lnSpc>
                <a:spcPct val="90000"/>
              </a:lnSpc>
              <a:buNone/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    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Vermeidung oder Minimierung von Überlappungen von Boxes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485BA0-21BC-18E3-2D85-97BFAD8B6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84467" y="6546850"/>
            <a:ext cx="637117" cy="2667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6315162-6469-F349-9026-AA5216DF4595}" type="slidenum">
              <a:rPr lang="de-DE" altLang="de-DE" smtClean="0"/>
              <a:pPr>
                <a:spcAft>
                  <a:spcPts val="600"/>
                </a:spcAft>
                <a:defRPr/>
              </a:pPr>
              <a:t>11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64A1BF-82F6-C2C1-5D7E-4303A380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151806"/>
            <a:ext cx="1775614" cy="327688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A39EA79-C6FE-46FE-5CC7-9116D236F9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9" y="3176970"/>
            <a:ext cx="254146" cy="216024"/>
          </a:xfrm>
        </p:spPr>
      </p:pic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C0479CDF-049F-F0AB-C8BE-245ECA323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999" y="4254347"/>
            <a:ext cx="254146" cy="21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2" name="Inhaltsplatzhalter 9">
            <a:extLst>
              <a:ext uri="{FF2B5EF4-FFF2-40B4-BE49-F238E27FC236}">
                <a16:creationId xmlns:a16="http://schemas.microsoft.com/office/drawing/2014/main" id="{83FBBFC0-23D2-60F0-C00B-622E499B4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999" y="4881874"/>
            <a:ext cx="254146" cy="21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4" name="Grafik 13" descr="Ein Bild, das Reihe, Symmetrie, Screenshot, Kunst enthält.&#10;&#10;Automatisch generierte Beschreibung">
            <a:extLst>
              <a:ext uri="{FF2B5EF4-FFF2-40B4-BE49-F238E27FC236}">
                <a16:creationId xmlns:a16="http://schemas.microsoft.com/office/drawing/2014/main" id="{10E0E91E-56CE-6131-944B-BB5053744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27" y="980728"/>
            <a:ext cx="543306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CD70C4-A978-0A04-10DC-E8656DAEC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ECAA1E1-6F38-0601-77D1-CC7651D0F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00" y="1105688"/>
            <a:ext cx="11227200" cy="576000"/>
          </a:xfrm>
        </p:spPr>
        <p:txBody>
          <a:bodyPr/>
          <a:lstStyle/>
          <a:p>
            <a:r>
              <a:rPr lang="de-DE" sz="2000" dirty="0"/>
              <a:t>Einstieg in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E18B2B-E5E8-65F3-A72B-B41EFE35C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881AF5-9130-1874-2C4E-C813603997B0}"/>
              </a:ext>
            </a:extLst>
          </p:cNvPr>
          <p:cNvSpPr txBox="1"/>
          <p:nvPr/>
        </p:nvSpPr>
        <p:spPr>
          <a:xfrm>
            <a:off x="275668" y="1555025"/>
            <a:ext cx="11640664" cy="5430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Projekt exportieren</a:t>
            </a:r>
          </a:p>
          <a:p>
            <a:pPr marL="742950" lvl="1" indent="-285750" algn="just">
              <a:lnSpc>
                <a:spcPct val="150000"/>
              </a:lnSpc>
              <a:buClr>
                <a:srgbClr val="80BA24"/>
              </a:buClr>
              <a:buFont typeface="Arial" panose="020B0604020202020204" pitchFamily="34" charset="0"/>
              <a:buChar char="•"/>
            </a:pPr>
            <a:r>
              <a:rPr lang="de-DE" sz="1700" dirty="0">
                <a:latin typeface="Aptos Serif" panose="02020604070405020304" pitchFamily="18" charset="0"/>
                <a:cs typeface="Aptos Serif" panose="02020604070405020304" pitchFamily="18" charset="0"/>
              </a:rPr>
              <a:t>In YOLOv8-Format exportieren</a:t>
            </a:r>
          </a:p>
          <a:p>
            <a:pPr>
              <a:lnSpc>
                <a:spcPct val="150000"/>
              </a:lnSpc>
              <a:buClr>
                <a:srgbClr val="80BA24"/>
              </a:buClr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lnSpc>
                <a:spcPct val="150000"/>
              </a:lnSpc>
              <a:buClr>
                <a:srgbClr val="80BA24"/>
              </a:buClr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Beschreibung des exportierten Projekts</a:t>
            </a:r>
          </a:p>
          <a:p>
            <a:pPr marL="285750" indent="-28575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b="1" i="1" dirty="0">
                <a:latin typeface="Aptos Serif" panose="02020604070405020304" pitchFamily="18" charset="0"/>
                <a:cs typeface="Aptos Serif" panose="02020604070405020304" pitchFamily="18" charset="0"/>
              </a:rPr>
              <a:t>Images/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 Ordner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: Enthält die Bilddateien, die wir annotiert haben</a:t>
            </a:r>
          </a:p>
          <a:p>
            <a:pPr marL="285750" indent="-28575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Labels/ Ordner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: </a:t>
            </a:r>
          </a:p>
          <a:p>
            <a:pPr marL="742950" lvl="1" indent="-285750" algn="just">
              <a:lnSpc>
                <a:spcPct val="150000"/>
              </a:lnSpc>
              <a:buClr>
                <a:srgbClr val="80BA24"/>
              </a:buClr>
              <a:buFont typeface="Arial" panose="020B0604020202020204" pitchFamily="34" charset="0"/>
              <a:buChar char="•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Enthält die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Bounding Box Labels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 im YOLO-Format</a:t>
            </a:r>
          </a:p>
          <a:p>
            <a:pPr marL="742950" lvl="1" indent="-285750" algn="just">
              <a:lnSpc>
                <a:spcPct val="150000"/>
              </a:lnSpc>
              <a:buClr>
                <a:srgbClr val="80BA24"/>
              </a:buClr>
              <a:buFont typeface="Arial" panose="020B0604020202020204" pitchFamily="34" charset="0"/>
              <a:buChar char="•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Jedes Bild hat eine zugehörige </a:t>
            </a:r>
            <a:r>
              <a:rPr lang="de-DE" b="1" i="1" dirty="0">
                <a:latin typeface="Aptos Serif" panose="02020604070405020304" pitchFamily="18" charset="0"/>
                <a:cs typeface="Aptos Serif" panose="02020604070405020304" pitchFamily="18" charset="0"/>
              </a:rPr>
              <a:t>.txt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-Datei mit denselben Namen.</a:t>
            </a:r>
          </a:p>
          <a:p>
            <a:pPr lvl="1" algn="just">
              <a:lnSpc>
                <a:spcPct val="150000"/>
              </a:lnSpc>
              <a:buClr>
                <a:srgbClr val="80BA24"/>
              </a:buClr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Jede Zeile beschreibt eine Bounding Box im Format: </a:t>
            </a:r>
            <a:r>
              <a:rPr lang="en-US" b="1" dirty="0"/>
              <a:t>class_id x_center y_center width height</a:t>
            </a:r>
          </a:p>
          <a:p>
            <a:pPr marL="742950" lvl="1" indent="-285750" algn="just">
              <a:lnSpc>
                <a:spcPct val="150000"/>
              </a:lnSpc>
              <a:buClr>
                <a:srgbClr val="80BA24"/>
              </a:buClr>
              <a:buFont typeface="Arial" panose="020B0604020202020204" pitchFamily="34" charset="0"/>
              <a:buChar char="•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class_id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: Die Klasse des Objekts (z. B. "0" für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edge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, "1" für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node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)</a:t>
            </a:r>
          </a:p>
          <a:p>
            <a:pPr marL="742950" lvl="1" indent="-285750" algn="just">
              <a:lnSpc>
                <a:spcPct val="150000"/>
              </a:lnSpc>
              <a:buClr>
                <a:srgbClr val="80BA24"/>
              </a:buClr>
              <a:buFont typeface="Arial" panose="020B0604020202020204" pitchFamily="34" charset="0"/>
              <a:buChar char="•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x_center, y_center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: Die Mitte der Bounding Box (normalisiert zwischen 0 und 1)</a:t>
            </a:r>
          </a:p>
          <a:p>
            <a:pPr marL="742950" lvl="1" indent="-285750" algn="just">
              <a:lnSpc>
                <a:spcPct val="150000"/>
              </a:lnSpc>
              <a:buClr>
                <a:srgbClr val="80BA24"/>
              </a:buClr>
              <a:buFont typeface="Arial" panose="020B0604020202020204" pitchFamily="34" charset="0"/>
              <a:buChar char="•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width, height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: Die Breite und Höhe der Box (ebenfalls normalisiert)</a:t>
            </a: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algn="just">
              <a:lnSpc>
                <a:spcPct val="150000"/>
              </a:lnSpc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93C952C-BD45-B9C4-8D55-81AB12D2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132727"/>
            <a:ext cx="1775614" cy="32768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3EC214B-535B-4EA8-0BCD-1349C878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68" y="4869160"/>
            <a:ext cx="482718" cy="4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6164-65AD-A258-6B8D-30FBEF4E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222D06B-DD9E-CE23-5389-8E9E935E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22EF6F-039F-0801-8E62-0CBC4C010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BC983849-BCDA-DBED-3F8D-036FDBAC3A97}"/>
              </a:ext>
            </a:extLst>
          </p:cNvPr>
          <p:cNvSpPr/>
          <p:nvPr/>
        </p:nvSpPr>
        <p:spPr>
          <a:xfrm>
            <a:off x="2030678" y="1580541"/>
            <a:ext cx="469770" cy="460176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4FE28096-5166-7038-DBD9-993A293D5AD9}"/>
              </a:ext>
            </a:extLst>
          </p:cNvPr>
          <p:cNvSpPr/>
          <p:nvPr/>
        </p:nvSpPr>
        <p:spPr>
          <a:xfrm>
            <a:off x="3151529" y="2817039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B057A9DD-E835-F02D-2526-0CE488E65531}"/>
              </a:ext>
            </a:extLst>
          </p:cNvPr>
          <p:cNvSpPr/>
          <p:nvPr/>
        </p:nvSpPr>
        <p:spPr>
          <a:xfrm>
            <a:off x="3220983" y="3563604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9729879A-DD00-AC5A-F80B-844FF035C528}"/>
              </a:ext>
            </a:extLst>
          </p:cNvPr>
          <p:cNvSpPr/>
          <p:nvPr/>
        </p:nvSpPr>
        <p:spPr>
          <a:xfrm>
            <a:off x="3158695" y="4323585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8879E832-C97A-600C-B397-807B25002383}"/>
              </a:ext>
            </a:extLst>
          </p:cNvPr>
          <p:cNvSpPr/>
          <p:nvPr/>
        </p:nvSpPr>
        <p:spPr>
          <a:xfrm>
            <a:off x="443654" y="1656000"/>
            <a:ext cx="2763624" cy="4617288"/>
          </a:xfrm>
          <a:prstGeom prst="curvedLeftArrow">
            <a:avLst>
              <a:gd name="adj1" fmla="val 25000"/>
              <a:gd name="adj2" fmla="val 50000"/>
              <a:gd name="adj3" fmla="val 20833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A21DD56D-E6C6-F97C-7A05-08FDFCD52AF8}"/>
              </a:ext>
            </a:extLst>
          </p:cNvPr>
          <p:cNvSpPr/>
          <p:nvPr/>
        </p:nvSpPr>
        <p:spPr>
          <a:xfrm>
            <a:off x="2119749" y="5496833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</a:t>
            </a:r>
          </a:p>
        </p:txBody>
      </p:sp>
      <p:sp useBgFill="1">
        <p:nvSpPr>
          <p:cNvPr id="17" name="Textfeld 16">
            <a:extLst>
              <a:ext uri="{FF2B5EF4-FFF2-40B4-BE49-F238E27FC236}">
                <a16:creationId xmlns:a16="http://schemas.microsoft.com/office/drawing/2014/main" id="{1E28C1E4-7FEC-B812-78C5-EF3CB6883629}"/>
              </a:ext>
            </a:extLst>
          </p:cNvPr>
          <p:cNvSpPr txBox="1"/>
          <p:nvPr/>
        </p:nvSpPr>
        <p:spPr>
          <a:xfrm>
            <a:off x="2548763" y="1548780"/>
            <a:ext cx="1891053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Datenerfassung</a:t>
            </a:r>
          </a:p>
        </p:txBody>
      </p:sp>
      <p:sp useBgFill="1">
        <p:nvSpPr>
          <p:cNvPr id="19" name="Textfeld 18">
            <a:extLst>
              <a:ext uri="{FF2B5EF4-FFF2-40B4-BE49-F238E27FC236}">
                <a16:creationId xmlns:a16="http://schemas.microsoft.com/office/drawing/2014/main" id="{1F8758FA-91BC-3145-95AD-24E3CC3BC0D4}"/>
              </a:ext>
            </a:extLst>
          </p:cNvPr>
          <p:cNvSpPr txBox="1"/>
          <p:nvPr/>
        </p:nvSpPr>
        <p:spPr>
          <a:xfrm>
            <a:off x="3678183" y="2872643"/>
            <a:ext cx="2429688" cy="36933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Bildvorverarbeitung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EA4B48A-D955-64C8-275E-83A8F10800B4}"/>
              </a:ext>
            </a:extLst>
          </p:cNvPr>
          <p:cNvSpPr txBox="1"/>
          <p:nvPr/>
        </p:nvSpPr>
        <p:spPr>
          <a:xfrm>
            <a:off x="3738713" y="3622636"/>
            <a:ext cx="343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Definition der Datenstruktur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957F451-4E46-123A-04D3-A3B14DDBE499}"/>
              </a:ext>
            </a:extLst>
          </p:cNvPr>
          <p:cNvSpPr txBox="1"/>
          <p:nvPr/>
        </p:nvSpPr>
        <p:spPr>
          <a:xfrm>
            <a:off x="3615895" y="4411351"/>
            <a:ext cx="305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990904B-2101-9B8F-452F-86B20A872726}"/>
              </a:ext>
            </a:extLst>
          </p:cNvPr>
          <p:cNvSpPr txBox="1"/>
          <p:nvPr/>
        </p:nvSpPr>
        <p:spPr>
          <a:xfrm>
            <a:off x="2750078" y="5640571"/>
            <a:ext cx="773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Ergebnisse und Performance</a:t>
            </a: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9C960F87-8B1B-05B3-978C-E4B862E3BDEE}"/>
              </a:ext>
            </a:extLst>
          </p:cNvPr>
          <p:cNvSpPr/>
          <p:nvPr/>
        </p:nvSpPr>
        <p:spPr>
          <a:xfrm>
            <a:off x="2779362" y="2140940"/>
            <a:ext cx="482516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55497D5-4195-9BA8-AED0-160244717687}"/>
              </a:ext>
            </a:extLst>
          </p:cNvPr>
          <p:cNvSpPr txBox="1"/>
          <p:nvPr/>
        </p:nvSpPr>
        <p:spPr>
          <a:xfrm>
            <a:off x="3339200" y="2216158"/>
            <a:ext cx="22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 Annotation</a:t>
            </a:r>
            <a:endParaRPr lang="de-DE" sz="18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B7690968-26F7-9921-A2DE-A063BFBDAC77}"/>
              </a:ext>
            </a:extLst>
          </p:cNvPr>
          <p:cNvSpPr/>
          <p:nvPr/>
        </p:nvSpPr>
        <p:spPr>
          <a:xfrm>
            <a:off x="2750078" y="5029601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61FA9FC-BC67-3325-6B86-1E0DDC2D90AB}"/>
              </a:ext>
            </a:extLst>
          </p:cNvPr>
          <p:cNvSpPr txBox="1"/>
          <p:nvPr/>
        </p:nvSpPr>
        <p:spPr>
          <a:xfrm>
            <a:off x="3309855" y="5109562"/>
            <a:ext cx="415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Erkennung von Knoten und Kanten</a:t>
            </a:r>
          </a:p>
        </p:txBody>
      </p:sp>
    </p:spTree>
    <p:extLst>
      <p:ext uri="{BB962C8B-B14F-4D97-AF65-F5344CB8AC3E}">
        <p14:creationId xmlns:p14="http://schemas.microsoft.com/office/powerpoint/2010/main" val="158978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E273D-1E04-1DFF-24AA-2B3145D0F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63708F-F4A7-D661-291D-93C1F5C50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476792"/>
          </a:xfrm>
        </p:spPr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3. Bildvorverarbeitung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2CBD6C-B8AD-67E1-8FAF-0A6CB88A18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32C81ED-7284-6788-DAC7-483065DA7259}"/>
              </a:ext>
            </a:extLst>
          </p:cNvPr>
          <p:cNvSpPr txBox="1"/>
          <p:nvPr/>
        </p:nvSpPr>
        <p:spPr>
          <a:xfrm>
            <a:off x="426360" y="1573966"/>
            <a:ext cx="62457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Ziel : die Qualität der Eingabedaten verbessern, um die Erkennung von Knoten und Kanten zu erleichtern.</a:t>
            </a:r>
          </a:p>
          <a:p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Verbesserung der Modellgenauigkeit durch Rauschreduzierung</a:t>
            </a:r>
          </a:p>
          <a:p>
            <a:pPr marL="285750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Einheitliche Eingangsgröße für das Modell : verschiedenen Größen =&gt; Inkonsistenzen</a:t>
            </a:r>
          </a:p>
          <a:p>
            <a:pPr marL="285750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Normalisierung der Pixelwerte für schnelleres Training</a:t>
            </a:r>
          </a:p>
          <a:p>
            <a:pPr>
              <a:buClr>
                <a:srgbClr val="80BA24"/>
              </a:buClr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Tools : </a:t>
            </a:r>
          </a:p>
          <a:p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5" name="Grafik 4" descr="Ein Bild, das Grafiken, Logo, Schrift, Symbol enthält.&#10;&#10;Automatisch generierte Beschreibung">
            <a:extLst>
              <a:ext uri="{FF2B5EF4-FFF2-40B4-BE49-F238E27FC236}">
                <a16:creationId xmlns:a16="http://schemas.microsoft.com/office/drawing/2014/main" id="{61F2438E-C323-855A-366E-51F9EEA5A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620688"/>
            <a:ext cx="5375968" cy="5328592"/>
          </a:xfrm>
          <a:prstGeom prst="rect">
            <a:avLst/>
          </a:prstGeom>
        </p:spPr>
      </p:pic>
      <p:pic>
        <p:nvPicPr>
          <p:cNvPr id="8" name="Grafik 7" descr="Ein Bild, das Blume, Pflanze enthält.&#10;&#10;Automatisch generierte Beschreibung">
            <a:extLst>
              <a:ext uri="{FF2B5EF4-FFF2-40B4-BE49-F238E27FC236}">
                <a16:creationId xmlns:a16="http://schemas.microsoft.com/office/drawing/2014/main" id="{4B171F93-99C2-FDF4-0E6E-FA7A362F9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5085184"/>
            <a:ext cx="936104" cy="936104"/>
          </a:xfrm>
          <a:prstGeom prst="rect">
            <a:avLst/>
          </a:prstGeom>
        </p:spPr>
      </p:pic>
      <p:sp>
        <p:nvSpPr>
          <p:cNvPr id="9" name="Kreuz 8">
            <a:extLst>
              <a:ext uri="{FF2B5EF4-FFF2-40B4-BE49-F238E27FC236}">
                <a16:creationId xmlns:a16="http://schemas.microsoft.com/office/drawing/2014/main" id="{27EAF114-B59A-8ADD-3AC1-D49222A14722}"/>
              </a:ext>
            </a:extLst>
          </p:cNvPr>
          <p:cNvSpPr/>
          <p:nvPr/>
        </p:nvSpPr>
        <p:spPr>
          <a:xfrm>
            <a:off x="2639616" y="5373216"/>
            <a:ext cx="288032" cy="261343"/>
          </a:xfrm>
          <a:prstGeom prst="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Text, Frucht, Logo, Schrift enthält.&#10;&#10;Automatisch generierte Beschreibung">
            <a:extLst>
              <a:ext uri="{FF2B5EF4-FFF2-40B4-BE49-F238E27FC236}">
                <a16:creationId xmlns:a16="http://schemas.microsoft.com/office/drawing/2014/main" id="{66CA437B-6A59-85E4-E282-865CEF230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20" y="5202716"/>
            <a:ext cx="1595244" cy="701040"/>
          </a:xfrm>
          <a:prstGeom prst="rect">
            <a:avLst/>
          </a:prstGeom>
        </p:spPr>
      </p:pic>
      <p:pic>
        <p:nvPicPr>
          <p:cNvPr id="17" name="Grafik 1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E479E2C-4B9C-DB0C-7723-F069B0C57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1337602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3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66A55E-FAB9-C778-1D66-D2C80B12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782FCB9-8C5B-3D30-0104-288095B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Bildvorverarbeitung : Pseudo - Code</a:t>
            </a: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A0655E-727A-5EE8-B6C3-13F6EFBC81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6C714D-DC45-B4DD-4D71-4037F1437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68" y="1622315"/>
            <a:ext cx="6705600" cy="510540"/>
          </a:xfrm>
          <a:prstGeom prst="rect">
            <a:avLst/>
          </a:prstGeom>
        </p:spPr>
      </p:pic>
      <p:pic>
        <p:nvPicPr>
          <p:cNvPr id="8" name="Grafik 7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8085E26A-B7AB-F4AD-BEFB-8462A597A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132855"/>
            <a:ext cx="6720840" cy="431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3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A60C-37E6-EFED-2E39-19FD029F1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BB879CB-62F7-32B1-E491-6992E38F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30919B-72F5-DEC5-18A4-E3D90F842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9B548041-187A-829F-C680-3BA28E0112C8}"/>
              </a:ext>
            </a:extLst>
          </p:cNvPr>
          <p:cNvSpPr/>
          <p:nvPr/>
        </p:nvSpPr>
        <p:spPr>
          <a:xfrm>
            <a:off x="2030678" y="1580541"/>
            <a:ext cx="469770" cy="460176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8D6AD301-8843-E943-8E4A-7F4FAF136D83}"/>
              </a:ext>
            </a:extLst>
          </p:cNvPr>
          <p:cNvSpPr/>
          <p:nvPr/>
        </p:nvSpPr>
        <p:spPr>
          <a:xfrm>
            <a:off x="3151529" y="2817039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07EC2BE2-2723-7FB2-6224-B8B80DF18052}"/>
              </a:ext>
            </a:extLst>
          </p:cNvPr>
          <p:cNvSpPr/>
          <p:nvPr/>
        </p:nvSpPr>
        <p:spPr>
          <a:xfrm>
            <a:off x="3220983" y="3563604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BFE500E2-670F-B1FD-3699-13C86AB380BF}"/>
              </a:ext>
            </a:extLst>
          </p:cNvPr>
          <p:cNvSpPr/>
          <p:nvPr/>
        </p:nvSpPr>
        <p:spPr>
          <a:xfrm>
            <a:off x="3158695" y="4323585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6B95A839-B2C0-DC32-F480-5F816EA760E5}"/>
              </a:ext>
            </a:extLst>
          </p:cNvPr>
          <p:cNvSpPr/>
          <p:nvPr/>
        </p:nvSpPr>
        <p:spPr>
          <a:xfrm>
            <a:off x="443654" y="1656000"/>
            <a:ext cx="2763624" cy="4617288"/>
          </a:xfrm>
          <a:prstGeom prst="curvedLeftArrow">
            <a:avLst>
              <a:gd name="adj1" fmla="val 25000"/>
              <a:gd name="adj2" fmla="val 50000"/>
              <a:gd name="adj3" fmla="val 20833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27258A7D-2437-34DB-10A0-EBD7D2A0173A}"/>
              </a:ext>
            </a:extLst>
          </p:cNvPr>
          <p:cNvSpPr/>
          <p:nvPr/>
        </p:nvSpPr>
        <p:spPr>
          <a:xfrm>
            <a:off x="2119749" y="5496833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</a:t>
            </a:r>
          </a:p>
        </p:txBody>
      </p:sp>
      <p:sp useBgFill="1">
        <p:nvSpPr>
          <p:cNvPr id="17" name="Textfeld 16">
            <a:extLst>
              <a:ext uri="{FF2B5EF4-FFF2-40B4-BE49-F238E27FC236}">
                <a16:creationId xmlns:a16="http://schemas.microsoft.com/office/drawing/2014/main" id="{3DC767ED-86AC-533A-A9BE-348E61EB8CFF}"/>
              </a:ext>
            </a:extLst>
          </p:cNvPr>
          <p:cNvSpPr txBox="1"/>
          <p:nvPr/>
        </p:nvSpPr>
        <p:spPr>
          <a:xfrm>
            <a:off x="2548763" y="1548780"/>
            <a:ext cx="1891053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Datenerfassung</a:t>
            </a:r>
          </a:p>
        </p:txBody>
      </p:sp>
      <p:sp useBgFill="1">
        <p:nvSpPr>
          <p:cNvPr id="19" name="Textfeld 18">
            <a:extLst>
              <a:ext uri="{FF2B5EF4-FFF2-40B4-BE49-F238E27FC236}">
                <a16:creationId xmlns:a16="http://schemas.microsoft.com/office/drawing/2014/main" id="{E1740CD6-26E8-2D07-37FF-3A633B9BE377}"/>
              </a:ext>
            </a:extLst>
          </p:cNvPr>
          <p:cNvSpPr txBox="1"/>
          <p:nvPr/>
        </p:nvSpPr>
        <p:spPr>
          <a:xfrm>
            <a:off x="3678183" y="2872643"/>
            <a:ext cx="2429688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Bildvorverarbeitung</a:t>
            </a:r>
          </a:p>
        </p:txBody>
      </p:sp>
      <p:sp useBgFill="1">
        <p:nvSpPr>
          <p:cNvPr id="21" name="Textfeld 20">
            <a:extLst>
              <a:ext uri="{FF2B5EF4-FFF2-40B4-BE49-F238E27FC236}">
                <a16:creationId xmlns:a16="http://schemas.microsoft.com/office/drawing/2014/main" id="{51496956-6CAD-D723-4C26-A4C9B9BA3C0C}"/>
              </a:ext>
            </a:extLst>
          </p:cNvPr>
          <p:cNvSpPr txBox="1"/>
          <p:nvPr/>
        </p:nvSpPr>
        <p:spPr>
          <a:xfrm>
            <a:off x="3738713" y="3622636"/>
            <a:ext cx="3437408" cy="36933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Definition der Datenstruktur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F95DB6-CE67-B786-1040-03B33D857949}"/>
              </a:ext>
            </a:extLst>
          </p:cNvPr>
          <p:cNvSpPr txBox="1"/>
          <p:nvPr/>
        </p:nvSpPr>
        <p:spPr>
          <a:xfrm>
            <a:off x="3615895" y="4411351"/>
            <a:ext cx="305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F6ABEA3-5844-A674-681B-D74220D638D4}"/>
              </a:ext>
            </a:extLst>
          </p:cNvPr>
          <p:cNvSpPr txBox="1"/>
          <p:nvPr/>
        </p:nvSpPr>
        <p:spPr>
          <a:xfrm>
            <a:off x="2750078" y="5640571"/>
            <a:ext cx="773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Ergebnisse und Performance</a:t>
            </a: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2E93F26D-2B89-517D-3956-2FA9B772BCD2}"/>
              </a:ext>
            </a:extLst>
          </p:cNvPr>
          <p:cNvSpPr/>
          <p:nvPr/>
        </p:nvSpPr>
        <p:spPr>
          <a:xfrm>
            <a:off x="2779362" y="2140940"/>
            <a:ext cx="482516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46E79A-48EF-50ED-AAA9-C7ABE44209DF}"/>
              </a:ext>
            </a:extLst>
          </p:cNvPr>
          <p:cNvSpPr txBox="1"/>
          <p:nvPr/>
        </p:nvSpPr>
        <p:spPr>
          <a:xfrm>
            <a:off x="3339200" y="2216158"/>
            <a:ext cx="22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 Annotation</a:t>
            </a:r>
            <a:endParaRPr lang="de-DE" sz="18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01CED4F0-DC6A-A58B-63A3-BD3E50C08102}"/>
              </a:ext>
            </a:extLst>
          </p:cNvPr>
          <p:cNvSpPr/>
          <p:nvPr/>
        </p:nvSpPr>
        <p:spPr>
          <a:xfrm>
            <a:off x="2750078" y="5029601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996A2D-CCCF-CE0C-0764-0487FD60AF7B}"/>
              </a:ext>
            </a:extLst>
          </p:cNvPr>
          <p:cNvSpPr txBox="1"/>
          <p:nvPr/>
        </p:nvSpPr>
        <p:spPr>
          <a:xfrm>
            <a:off x="3309855" y="5109562"/>
            <a:ext cx="415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Erkennung von Knoten und Kanten</a:t>
            </a:r>
          </a:p>
        </p:txBody>
      </p:sp>
    </p:spTree>
    <p:extLst>
      <p:ext uri="{BB962C8B-B14F-4D97-AF65-F5344CB8AC3E}">
        <p14:creationId xmlns:p14="http://schemas.microsoft.com/office/powerpoint/2010/main" val="139077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1A8F65-C81F-BBFB-3949-41942D720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2CAB0-8EAF-E4E3-8755-100DCFFB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4. Definition der Datenstruktur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A2538E9-22FF-FF4E-C932-54FC9DAA53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00" y="2424699"/>
            <a:ext cx="5444144" cy="3007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45D1E4-E23E-1E39-DD8F-747D720F5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5895" y="1620000"/>
            <a:ext cx="5408724" cy="4617288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Knoten :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Identifiziert durch eine eindeutige ID.</a:t>
            </a: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Speichern ihre Koordinaten</a:t>
            </a: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Kanten</a:t>
            </a:r>
            <a:r>
              <a:rPr lang="de-DE" dirty="0"/>
              <a:t> :</a:t>
            </a:r>
          </a:p>
          <a:p>
            <a:pPr>
              <a:lnSpc>
                <a:spcPct val="90000"/>
              </a:lnSpc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Liste der Verbindungen zwischen den IDs der Knoten</a:t>
            </a: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A5BA3C-4657-680A-CE47-E8C8FCA17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84467" y="6546850"/>
            <a:ext cx="637117" cy="2667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6315162-6469-F349-9026-AA5216DF4595}" type="slidenum">
              <a:rPr lang="de-DE" altLang="de-DE" smtClean="0"/>
              <a:pPr>
                <a:spcAft>
                  <a:spcPts val="600"/>
                </a:spcAft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17068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DFBD8-4907-E1E4-B280-646BA89B6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C53B7AB-E065-DEF0-4D14-DFC65AD8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B0B718-C569-2080-6530-C3155E6C2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55C15990-F155-4720-87DE-85B6C8C90615}"/>
              </a:ext>
            </a:extLst>
          </p:cNvPr>
          <p:cNvSpPr/>
          <p:nvPr/>
        </p:nvSpPr>
        <p:spPr>
          <a:xfrm>
            <a:off x="2030678" y="1580541"/>
            <a:ext cx="469770" cy="460176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D165F0DB-F23F-4B57-CDEA-A5D7472CCC1E}"/>
              </a:ext>
            </a:extLst>
          </p:cNvPr>
          <p:cNvSpPr/>
          <p:nvPr/>
        </p:nvSpPr>
        <p:spPr>
          <a:xfrm>
            <a:off x="3151529" y="2817039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27CAA544-9A63-CBA6-A179-BE55E34DB476}"/>
              </a:ext>
            </a:extLst>
          </p:cNvPr>
          <p:cNvSpPr/>
          <p:nvPr/>
        </p:nvSpPr>
        <p:spPr>
          <a:xfrm>
            <a:off x="3220983" y="3563604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0EF49EED-6098-9808-7FD5-9F2107EF64EE}"/>
              </a:ext>
            </a:extLst>
          </p:cNvPr>
          <p:cNvSpPr/>
          <p:nvPr/>
        </p:nvSpPr>
        <p:spPr>
          <a:xfrm>
            <a:off x="3158695" y="4323585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C7EBB132-94DC-18F6-9639-72D3DF4A899F}"/>
              </a:ext>
            </a:extLst>
          </p:cNvPr>
          <p:cNvSpPr/>
          <p:nvPr/>
        </p:nvSpPr>
        <p:spPr>
          <a:xfrm>
            <a:off x="443654" y="1656000"/>
            <a:ext cx="2763624" cy="4617288"/>
          </a:xfrm>
          <a:prstGeom prst="curvedLeftArrow">
            <a:avLst>
              <a:gd name="adj1" fmla="val 25000"/>
              <a:gd name="adj2" fmla="val 50000"/>
              <a:gd name="adj3" fmla="val 20833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16FFEB59-2791-C13B-28BC-8832FCA99BBA}"/>
              </a:ext>
            </a:extLst>
          </p:cNvPr>
          <p:cNvSpPr/>
          <p:nvPr/>
        </p:nvSpPr>
        <p:spPr>
          <a:xfrm>
            <a:off x="2119749" y="5496833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</a:t>
            </a:r>
          </a:p>
        </p:txBody>
      </p:sp>
      <p:sp useBgFill="1">
        <p:nvSpPr>
          <p:cNvPr id="17" name="Textfeld 16">
            <a:extLst>
              <a:ext uri="{FF2B5EF4-FFF2-40B4-BE49-F238E27FC236}">
                <a16:creationId xmlns:a16="http://schemas.microsoft.com/office/drawing/2014/main" id="{198DD95F-33B3-1DF5-9EFC-EEB248926CBE}"/>
              </a:ext>
            </a:extLst>
          </p:cNvPr>
          <p:cNvSpPr txBox="1"/>
          <p:nvPr/>
        </p:nvSpPr>
        <p:spPr>
          <a:xfrm>
            <a:off x="2548763" y="1548780"/>
            <a:ext cx="1891053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Datenerfassung</a:t>
            </a:r>
          </a:p>
        </p:txBody>
      </p:sp>
      <p:sp useBgFill="1">
        <p:nvSpPr>
          <p:cNvPr id="19" name="Textfeld 18">
            <a:extLst>
              <a:ext uri="{FF2B5EF4-FFF2-40B4-BE49-F238E27FC236}">
                <a16:creationId xmlns:a16="http://schemas.microsoft.com/office/drawing/2014/main" id="{A5911357-CD69-5125-278D-4952A284D5D9}"/>
              </a:ext>
            </a:extLst>
          </p:cNvPr>
          <p:cNvSpPr txBox="1"/>
          <p:nvPr/>
        </p:nvSpPr>
        <p:spPr>
          <a:xfrm>
            <a:off x="3678183" y="2872643"/>
            <a:ext cx="2429688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Bildvorverarbeitung</a:t>
            </a:r>
          </a:p>
        </p:txBody>
      </p:sp>
      <p:sp useBgFill="1">
        <p:nvSpPr>
          <p:cNvPr id="21" name="Textfeld 20">
            <a:extLst>
              <a:ext uri="{FF2B5EF4-FFF2-40B4-BE49-F238E27FC236}">
                <a16:creationId xmlns:a16="http://schemas.microsoft.com/office/drawing/2014/main" id="{A3E648C1-8951-6654-5A1E-A708E9D2F9B8}"/>
              </a:ext>
            </a:extLst>
          </p:cNvPr>
          <p:cNvSpPr txBox="1"/>
          <p:nvPr/>
        </p:nvSpPr>
        <p:spPr>
          <a:xfrm>
            <a:off x="3738713" y="3622636"/>
            <a:ext cx="3437408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Definition der Datenstruktur</a:t>
            </a:r>
          </a:p>
        </p:txBody>
      </p:sp>
      <p:sp useBgFill="1">
        <p:nvSpPr>
          <p:cNvPr id="23" name="Textfeld 22">
            <a:extLst>
              <a:ext uri="{FF2B5EF4-FFF2-40B4-BE49-F238E27FC236}">
                <a16:creationId xmlns:a16="http://schemas.microsoft.com/office/drawing/2014/main" id="{5BF8EC05-4987-75A4-32FD-8CDD724CCAAD}"/>
              </a:ext>
            </a:extLst>
          </p:cNvPr>
          <p:cNvSpPr txBox="1"/>
          <p:nvPr/>
        </p:nvSpPr>
        <p:spPr>
          <a:xfrm>
            <a:off x="3615895" y="4411351"/>
            <a:ext cx="3056169" cy="36933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0CC3564-3A81-F896-BA65-156F9140FF78}"/>
              </a:ext>
            </a:extLst>
          </p:cNvPr>
          <p:cNvSpPr txBox="1"/>
          <p:nvPr/>
        </p:nvSpPr>
        <p:spPr>
          <a:xfrm>
            <a:off x="2750078" y="5640571"/>
            <a:ext cx="773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Ergebnisse und Performance</a:t>
            </a: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559DDD03-7881-6050-928A-4E87C7123E13}"/>
              </a:ext>
            </a:extLst>
          </p:cNvPr>
          <p:cNvSpPr/>
          <p:nvPr/>
        </p:nvSpPr>
        <p:spPr>
          <a:xfrm>
            <a:off x="2779362" y="2140940"/>
            <a:ext cx="482516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0BAC04-9A96-0D02-2EBB-589389511098}"/>
              </a:ext>
            </a:extLst>
          </p:cNvPr>
          <p:cNvSpPr txBox="1"/>
          <p:nvPr/>
        </p:nvSpPr>
        <p:spPr>
          <a:xfrm>
            <a:off x="3339200" y="2216158"/>
            <a:ext cx="22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 Annotation</a:t>
            </a:r>
            <a:endParaRPr lang="de-DE" sz="18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52EC6B04-424A-756D-D5EA-7540DAE00E40}"/>
              </a:ext>
            </a:extLst>
          </p:cNvPr>
          <p:cNvSpPr/>
          <p:nvPr/>
        </p:nvSpPr>
        <p:spPr>
          <a:xfrm>
            <a:off x="2750078" y="5029601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DE3A98-7489-6E37-9D5C-61DB53DCF64B}"/>
              </a:ext>
            </a:extLst>
          </p:cNvPr>
          <p:cNvSpPr txBox="1"/>
          <p:nvPr/>
        </p:nvSpPr>
        <p:spPr>
          <a:xfrm>
            <a:off x="3309855" y="5109562"/>
            <a:ext cx="415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Erkennung von Knoten und Kanten</a:t>
            </a:r>
          </a:p>
        </p:txBody>
      </p:sp>
    </p:spTree>
    <p:extLst>
      <p:ext uri="{BB962C8B-B14F-4D97-AF65-F5344CB8AC3E}">
        <p14:creationId xmlns:p14="http://schemas.microsoft.com/office/powerpoint/2010/main" val="728275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7D44B2-A490-6A8E-D122-58ECAE38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36A4EE4-6C49-72A4-6E94-BD698D44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5. Training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Vorgehen: Transferlearning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		Ein vortrainiertes Modell von YOLO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936E82-68FD-0213-22FF-81D91C349E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pic>
        <p:nvPicPr>
          <p:cNvPr id="5" name="Grafik 4" descr="Ein Bild, das Text, Schrift, Symbol, Logo enthält.&#10;&#10;Automatisch generierte Beschreibung">
            <a:extLst>
              <a:ext uri="{FF2B5EF4-FFF2-40B4-BE49-F238E27FC236}">
                <a16:creationId xmlns:a16="http://schemas.microsoft.com/office/drawing/2014/main" id="{5FFA6B94-F81B-41A7-905F-2D547EA8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055130"/>
            <a:ext cx="576064" cy="6008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003C888-3097-AF91-0F24-141825A1E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988840"/>
            <a:ext cx="648072" cy="648072"/>
          </a:xfrm>
          <a:prstGeom prst="rect">
            <a:avLst/>
          </a:prstGeom>
        </p:spPr>
      </p:pic>
      <p:pic>
        <p:nvPicPr>
          <p:cNvPr id="10" name="Grafik 9" descr="Ein Bild, das Kreis, Screenshot, Cartoon, Design enthält.&#10;&#10;Automatisch generierte Beschreibung">
            <a:extLst>
              <a:ext uri="{FF2B5EF4-FFF2-40B4-BE49-F238E27FC236}">
                <a16:creationId xmlns:a16="http://schemas.microsoft.com/office/drawing/2014/main" id="{FEC91747-ABDA-9749-4A92-97DA00EB6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998260"/>
            <a:ext cx="2133934" cy="1694250"/>
          </a:xfrm>
          <a:prstGeom prst="rect">
            <a:avLst/>
          </a:prstGeom>
        </p:spPr>
      </p:pic>
      <p:sp>
        <p:nvSpPr>
          <p:cNvPr id="11" name="Kreuz 10">
            <a:extLst>
              <a:ext uri="{FF2B5EF4-FFF2-40B4-BE49-F238E27FC236}">
                <a16:creationId xmlns:a16="http://schemas.microsoft.com/office/drawing/2014/main" id="{374541EF-5C3D-7888-7AC1-72DBF22905CF}"/>
              </a:ext>
            </a:extLst>
          </p:cNvPr>
          <p:cNvSpPr/>
          <p:nvPr/>
        </p:nvSpPr>
        <p:spPr>
          <a:xfrm>
            <a:off x="3634575" y="3843793"/>
            <a:ext cx="360040" cy="305003"/>
          </a:xfrm>
          <a:prstGeom prst="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BB94306D-9F7C-F2DD-B7B4-B2EFF0EC3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29" y="3575761"/>
            <a:ext cx="2455326" cy="722957"/>
          </a:xfrm>
          <a:prstGeom prst="rect">
            <a:avLst/>
          </a:prstGeom>
        </p:spPr>
      </p:pic>
      <p:sp>
        <p:nvSpPr>
          <p:cNvPr id="14" name="Gleich 13">
            <a:extLst>
              <a:ext uri="{FF2B5EF4-FFF2-40B4-BE49-F238E27FC236}">
                <a16:creationId xmlns:a16="http://schemas.microsoft.com/office/drawing/2014/main" id="{309E1B60-1D68-2C0C-0FD2-B0FC6C5BC4CE}"/>
              </a:ext>
            </a:extLst>
          </p:cNvPr>
          <p:cNvSpPr/>
          <p:nvPr/>
        </p:nvSpPr>
        <p:spPr>
          <a:xfrm>
            <a:off x="7464152" y="3480039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" name="Grafik 15" descr="Ein Bild, das Text, Schrift, Logo, Symbol enthält.&#10;&#10;Automatisch generierte Beschreibung">
            <a:extLst>
              <a:ext uri="{FF2B5EF4-FFF2-40B4-BE49-F238E27FC236}">
                <a16:creationId xmlns:a16="http://schemas.microsoft.com/office/drawing/2014/main" id="{DD84521C-ECCF-2A9D-455A-4039B7E64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50" y="2728766"/>
            <a:ext cx="2141542" cy="22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 und Umfang des Projekts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endParaRPr lang="de-DE" dirty="0"/>
          </a:p>
          <a:p>
            <a:pPr marL="0" indent="0">
              <a:lnSpc>
                <a:spcPct val="250000"/>
              </a:lnSpc>
              <a:buNone/>
            </a:pPr>
            <a:endParaRPr lang="de-DE" sz="2400" b="1" dirty="0">
              <a:latin typeface="Aptos ExtraBold" panose="020F0502020204030204" pitchFamily="34" charset="0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de-DE" sz="2400" b="1" dirty="0">
                <a:latin typeface="Aptos ExtraBold" panose="020F0502020204030204" pitchFamily="34" charset="0"/>
              </a:rPr>
              <a:t>Worum geht es in diesem Projekt  ?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2E6EA63-C9A1-4E5B-C477-596C371905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625" y="1619250"/>
            <a:ext cx="4618038" cy="4618038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78108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9FB82-7BB4-0A41-385D-B4659D639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8BE2DAA-3C37-C514-2FEE-79A8D354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	  : Organisatorisch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r>
              <a:rPr lang="de-DE" dirty="0"/>
              <a:t>1.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Verzeichnisstruktur</a:t>
            </a:r>
            <a:br>
              <a:rPr lang="de-DE" dirty="0"/>
            </a:b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Eine typische Ordnerstruktur für YOLO-Trainingsdaten sieht so aus:</a:t>
            </a: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EFD193-8422-B6B7-DDC3-0E5D201BA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pic>
        <p:nvPicPr>
          <p:cNvPr id="5" name="Grafik 4" descr="Ein Bild, das Text, Schrift, Symbol, Logo enthält.&#10;&#10;Automatisch generierte Beschreibung">
            <a:extLst>
              <a:ext uri="{FF2B5EF4-FFF2-40B4-BE49-F238E27FC236}">
                <a16:creationId xmlns:a16="http://schemas.microsoft.com/office/drawing/2014/main" id="{CDBDD65B-623A-393D-9A71-179335030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055130"/>
            <a:ext cx="576064" cy="600870"/>
          </a:xfrm>
          <a:prstGeom prst="rect">
            <a:avLst/>
          </a:prstGeom>
        </p:spPr>
      </p:pic>
      <p:pic>
        <p:nvPicPr>
          <p:cNvPr id="6" name="Grafik 5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A0D2584D-E8F7-1F70-2DCE-23794CCD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3" y="2708920"/>
            <a:ext cx="6263041" cy="352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61E5512-2E98-5F08-69DC-E6F1BD2D7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1772816"/>
            <a:ext cx="360040" cy="34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16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B2CBA-A25C-B837-1082-7679CF90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E56FF0D-A0B9-028A-E145-7EC41A80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	  : Organisatorisch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sz="1800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74CCF1-1E9B-8BE6-48B1-093CC3CA8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  <p:pic>
        <p:nvPicPr>
          <p:cNvPr id="5" name="Grafik 4" descr="Ein Bild, das Text, Schrift, Symbol, Logo enthält.&#10;&#10;Automatisch generierte Beschreibung">
            <a:extLst>
              <a:ext uri="{FF2B5EF4-FFF2-40B4-BE49-F238E27FC236}">
                <a16:creationId xmlns:a16="http://schemas.microsoft.com/office/drawing/2014/main" id="{91BAB688-E0CF-4AA2-BD01-0447DBAA7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055130"/>
            <a:ext cx="576064" cy="60087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99CD8A2-8705-DFE4-B29E-7D6A88514793}"/>
              </a:ext>
            </a:extLst>
          </p:cNvPr>
          <p:cNvSpPr txBox="1"/>
          <p:nvPr/>
        </p:nvSpPr>
        <p:spPr>
          <a:xfrm>
            <a:off x="428246" y="1674674"/>
            <a:ext cx="11227200" cy="436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80BA24"/>
              </a:buClr>
              <a:buFont typeface="+mj-lt"/>
              <a:buAutoNum type="arabicPeriod" startAt="2"/>
            </a:pPr>
            <a:endParaRPr lang="de-DE" sz="2000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342900" indent="-342900">
              <a:buClr>
                <a:srgbClr val="80BA24"/>
              </a:buClr>
              <a:buFont typeface="+mj-lt"/>
              <a:buAutoNum type="arabicPeriod" startAt="2"/>
            </a:pPr>
            <a:r>
              <a:rPr lang="de-DE" sz="2000" b="1" dirty="0">
                <a:solidFill>
                  <a:srgbClr val="4A5C66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Bilder und Labels</a:t>
            </a: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 </a:t>
            </a:r>
            <a:endParaRPr lang="de-DE" sz="2000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endParaRPr lang="de-DE" sz="2000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742950" lvl="1" indent="-285750">
              <a:lnSpc>
                <a:spcPct val="25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Format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: YOLOv8 unterstützt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.jpg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,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.png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,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.bmp 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usw</a:t>
            </a:r>
          </a:p>
          <a:p>
            <a:pPr marL="742950" lvl="1" indent="-285750">
              <a:lnSpc>
                <a:spcPct val="25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Auflösung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: Einheitlich</a:t>
            </a:r>
          </a:p>
          <a:p>
            <a:pPr marL="742950" lvl="1" indent="-285750">
              <a:lnSpc>
                <a:spcPct val="25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Die Labels sind TXT-Dateien mit dem gleichen Namen wie die Bilder</a:t>
            </a: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3FE0269-8ADE-C5CD-908E-3D241E343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988840"/>
            <a:ext cx="288032" cy="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0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9337C-EC63-9126-CFAA-5D9270E9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171F1D7-5CEB-EEE5-11D0-1F0568B1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	  : Organisatorisch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3</a:t>
            </a:r>
            <a:r>
              <a:rPr lang="de-DE" dirty="0"/>
              <a:t>. YAML-Konfigurationsdatei</a:t>
            </a:r>
            <a:br>
              <a:rPr lang="de-DE" dirty="0"/>
            </a:br>
            <a:br>
              <a:rPr lang="de-DE" dirty="0"/>
            </a:br>
            <a:r>
              <a:rPr lang="de-DE" sz="1800" b="0" dirty="0">
                <a:latin typeface="Aptos Serif" panose="02020604070405020304" pitchFamily="18" charset="0"/>
                <a:cs typeface="Aptos Serif" panose="02020604070405020304" pitchFamily="18" charset="0"/>
              </a:rPr>
              <a:t>Diese Datei teilt YOLO mit, wo sich die Trainingsdaten befinden. Die kann  so aussehen:</a:t>
            </a: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A44E3A-7574-C889-6BDB-D20B2977A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  <p:pic>
        <p:nvPicPr>
          <p:cNvPr id="5" name="Grafik 4" descr="Ein Bild, das Text, Schrift, Symbol, Logo enthält.&#10;&#10;Automatisch generierte Beschreibung">
            <a:extLst>
              <a:ext uri="{FF2B5EF4-FFF2-40B4-BE49-F238E27FC236}">
                <a16:creationId xmlns:a16="http://schemas.microsoft.com/office/drawing/2014/main" id="{69A6A65F-F064-01A7-3CF2-1A544E46B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055130"/>
            <a:ext cx="576064" cy="600870"/>
          </a:xfrm>
          <a:prstGeom prst="rect">
            <a:avLst/>
          </a:prstGeom>
        </p:spPr>
      </p:pic>
      <p:pic>
        <p:nvPicPr>
          <p:cNvPr id="7" name="Grafik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200506F-56C5-7DF2-24DA-209B8763F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852936"/>
            <a:ext cx="6048672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425D68-E768-CAD8-C6FD-3A712CC82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72816"/>
            <a:ext cx="313584" cy="3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79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9D135-AA71-F92C-7E44-5AAC22E5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8EB1497-539A-48F4-D5EB-BD9214B2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	  : Einführung in Ultralytics von YOLO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sz="1800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66608D-5EE1-99C8-68BF-8A7D1287C2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  <p:pic>
        <p:nvPicPr>
          <p:cNvPr id="5" name="Grafik 4" descr="Ein Bild, das Text, Schrift, Symbol, Logo enthält.&#10;&#10;Automatisch generierte Beschreibung">
            <a:extLst>
              <a:ext uri="{FF2B5EF4-FFF2-40B4-BE49-F238E27FC236}">
                <a16:creationId xmlns:a16="http://schemas.microsoft.com/office/drawing/2014/main" id="{1EA2CA81-BEF1-D286-4BA7-0899467E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055130"/>
            <a:ext cx="576064" cy="60087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463CEE9-873A-65C3-7176-C4B444C014EF}"/>
              </a:ext>
            </a:extLst>
          </p:cNvPr>
          <p:cNvSpPr txBox="1"/>
          <p:nvPr/>
        </p:nvSpPr>
        <p:spPr>
          <a:xfrm>
            <a:off x="432000" y="1625798"/>
            <a:ext cx="1149664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="0" i="0" dirty="0">
                <a:solidFill>
                  <a:srgbClr val="80BA24"/>
                </a:solidFill>
                <a:effectLst/>
                <a:latin typeface="Roboto" panose="020F0502020204030204" pitchFamily="2" charset="0"/>
              </a:rPr>
              <a:t>Was ist </a:t>
            </a:r>
            <a:r>
              <a:rPr lang="de-DE" sz="2000" b="1" i="0" dirty="0">
                <a:solidFill>
                  <a:srgbClr val="80BA24"/>
                </a:solidFill>
                <a:effectLst/>
                <a:latin typeface="Roboto" panose="020F0502020204030204" pitchFamily="2" charset="0"/>
              </a:rPr>
              <a:t>Ultralytics YOLO </a:t>
            </a:r>
            <a:r>
              <a:rPr lang="de-DE" sz="2000" b="0" i="0" dirty="0">
                <a:solidFill>
                  <a:srgbClr val="80BA24"/>
                </a:solidFill>
                <a:effectLst/>
                <a:latin typeface="Roboto" panose="020F0502020204030204" pitchFamily="2" charset="0"/>
              </a:rPr>
              <a:t>und wie verbessert es die Objekterkennung?</a:t>
            </a:r>
          </a:p>
          <a:p>
            <a:pPr algn="l"/>
            <a:endParaRPr lang="de-DE" sz="2000" b="0" i="0" dirty="0">
              <a:effectLst/>
              <a:latin typeface="Roboto" panose="020F0502020204030204" pitchFamily="2" charset="0"/>
            </a:endParaRPr>
          </a:p>
          <a:p>
            <a:pPr algn="just"/>
            <a:r>
              <a:rPr lang="de-DE" b="0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Ultralytics YOLO ist die jüngste Weiterentwicklung der beliebten </a:t>
            </a:r>
            <a:r>
              <a:rPr lang="de-DE" b="1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YOLO (</a:t>
            </a:r>
            <a:r>
              <a:rPr lang="de-DE" b="1" i="0" dirty="0" err="1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You</a:t>
            </a:r>
            <a:r>
              <a:rPr lang="de-DE" b="1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 </a:t>
            </a:r>
            <a:r>
              <a:rPr lang="de-DE" b="1" i="0" dirty="0" err="1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Only</a:t>
            </a:r>
            <a:r>
              <a:rPr lang="de-DE" b="1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 Look </a:t>
            </a:r>
            <a:r>
              <a:rPr lang="de-DE" b="1" i="0" dirty="0" err="1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Once</a:t>
            </a:r>
            <a:r>
              <a:rPr lang="de-DE" b="1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) </a:t>
            </a:r>
            <a:r>
              <a:rPr lang="de-DE" b="0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Serie für Echtzeit-Objekterkennung und Bildsegmentierung. Sie baut auf früheren Versionen auf und bietet neue Funktionen und Verbesserungen für mehr Leistung, Flexibilität und Effizienz. YOLO unterstützt verschiedene KI-Aufgaben wie Erkennung, Segmentierung, Posenschätzung, Verfolgung und Klassifizierung. </a:t>
            </a:r>
          </a:p>
          <a:p>
            <a:pPr algn="just"/>
            <a:endParaRPr lang="de-DE" sz="2000" dirty="0">
              <a:latin typeface="Roboto" panose="020F0502020204030204" pitchFamily="2" charset="0"/>
              <a:cs typeface="Aptos Serif" panose="02020604070405020304" pitchFamily="18" charset="0"/>
            </a:endParaRPr>
          </a:p>
          <a:p>
            <a:pPr algn="l"/>
            <a:r>
              <a:rPr lang="de-DE" sz="2000" b="0" i="0" dirty="0">
                <a:solidFill>
                  <a:srgbClr val="80BA24"/>
                </a:solidFill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Wie kann man mit der Installation und Einrichtung von YOLO beginnen?</a:t>
            </a:r>
          </a:p>
          <a:p>
            <a:pPr algn="l"/>
            <a:endParaRPr lang="de-DE" sz="2000" b="0" i="0" dirty="0">
              <a:effectLst/>
              <a:latin typeface="Roboto" panose="02000000000000000000" pitchFamily="2" charset="0"/>
            </a:endParaRPr>
          </a:p>
          <a:p>
            <a:pPr algn="just"/>
            <a:r>
              <a:rPr lang="de-DE" b="0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Die ersten Schritte mit YOLO sind schnell und einfach. Sie können das Paket Ultralytics mit </a:t>
            </a:r>
            <a:r>
              <a:rPr lang="de-DE" b="1" dirty="0" err="1">
                <a:latin typeface="Aptos Serif" panose="02020604070405020304" pitchFamily="18" charset="0"/>
                <a:cs typeface="Aptos Serif" panose="02020604070405020304" pitchFamily="18" charset="0"/>
              </a:rPr>
              <a:t>pip</a:t>
            </a:r>
            <a:r>
              <a:rPr lang="de-DE" b="0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 installieren und in wenigen Minuten einsatzbereit sein. Hier ist ein einfacher Installationsbefehl:</a:t>
            </a:r>
          </a:p>
          <a:p>
            <a:pPr algn="just"/>
            <a:endParaRPr lang="de-DE" sz="2000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dirty="0"/>
          </a:p>
        </p:txBody>
      </p:sp>
      <p:pic>
        <p:nvPicPr>
          <p:cNvPr id="7" name="Grafik 6" descr="Ein Bild, das Text, Reihe, Screenshot enthält.&#10;&#10;Automatisch generierte Beschreibung">
            <a:extLst>
              <a:ext uri="{FF2B5EF4-FFF2-40B4-BE49-F238E27FC236}">
                <a16:creationId xmlns:a16="http://schemas.microsoft.com/office/drawing/2014/main" id="{DEAA709A-3F5D-633D-CB95-55D312E8E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869160"/>
            <a:ext cx="8709660" cy="1379220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0CDC7572-3842-E05A-1D0C-ED5619490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80" y="934799"/>
            <a:ext cx="2341984" cy="6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54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B8CA3-6F96-E84E-FFAE-699632C2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D82FE53-9382-45AB-934A-9FA4D7B3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Ultralytics YOLO : Integrationen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r>
              <a:rPr lang="de-DE" sz="1800" b="0" i="0" u="none" strike="noStrike" dirty="0">
                <a:solidFill>
                  <a:srgbClr val="1F2328"/>
                </a:solidFill>
                <a:effectLst/>
                <a:latin typeface="Aptos Serif" panose="02020604070405020304" pitchFamily="18" charset="0"/>
              </a:rPr>
              <a:t>Diese Schlüsselintegrationen in führende KI-Plattformen erweitern die Funktionalität der Angebote von Ultralytics und verbessern Aufgaben wie Datensatzkennzeichnung, Schulung, Visualisierung und Modellverwaltung.</a:t>
            </a: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8FC027-0160-55AE-5015-5404631D6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2C0094-AE03-38DE-EE5C-C99FD9CF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9536" y="3212976"/>
            <a:ext cx="7719259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300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E10C46-3747-0751-7085-02C93556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F19272-321C-5273-3348-8E241909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 : Implementierung mit Ultralytics</a:t>
            </a:r>
            <a:b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solidFill>
                  <a:srgbClr val="FF0000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F60BE2-6AC3-7D3C-1AE7-61EE4F6701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4617CF0-9C6D-2567-C3B9-307F7EC6A588}"/>
              </a:ext>
            </a:extLst>
          </p:cNvPr>
          <p:cNvSpPr txBox="1"/>
          <p:nvPr/>
        </p:nvSpPr>
        <p:spPr>
          <a:xfrm>
            <a:off x="432000" y="1772816"/>
            <a:ext cx="10560544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v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Aufteilung der Daten </a:t>
            </a:r>
          </a:p>
          <a:p>
            <a:pPr marL="742950" lvl="1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Trainingsdaten (Training Set, 80%)</a:t>
            </a:r>
          </a:p>
          <a:p>
            <a:pPr marL="742950" lvl="1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Validierungsdaten (Validation Set, 20%)</a:t>
            </a:r>
          </a:p>
          <a:p>
            <a:pPr marL="285750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v"/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v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Erstellen die </a:t>
            </a:r>
            <a:r>
              <a:rPr lang="de-DE" b="1" i="1" dirty="0">
                <a:latin typeface="Aptos Serif" panose="02020604070405020304" pitchFamily="18" charset="0"/>
                <a:cs typeface="Aptos Serif" panose="02020604070405020304" pitchFamily="18" charset="0"/>
              </a:rPr>
              <a:t>.</a:t>
            </a:r>
            <a:r>
              <a:rPr lang="de-DE" b="1" i="1" dirty="0" err="1">
                <a:latin typeface="Aptos Serif" panose="02020604070405020304" pitchFamily="18" charset="0"/>
                <a:cs typeface="Aptos Serif" panose="02020604070405020304" pitchFamily="18" charset="0"/>
              </a:rPr>
              <a:t>yaml</a:t>
            </a:r>
            <a:r>
              <a:rPr lang="de-DE" b="1" i="1" dirty="0">
                <a:latin typeface="Aptos Serif" panose="02020604070405020304" pitchFamily="18" charset="0"/>
                <a:cs typeface="Aptos Serif" panose="02020604070405020304" pitchFamily="18" charset="0"/>
              </a:rPr>
              <a:t>-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Datei</a:t>
            </a:r>
          </a:p>
          <a:p>
            <a:pPr marL="742950" lvl="1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v"/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742950" lvl="1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v"/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6" name="Grafik 5" descr="Ein Bild, das Text, Screenshot, Schrift, Algebra enthält.&#10;&#10;Automatisch generierte Beschreibung">
            <a:extLst>
              <a:ext uri="{FF2B5EF4-FFF2-40B4-BE49-F238E27FC236}">
                <a16:creationId xmlns:a16="http://schemas.microsoft.com/office/drawing/2014/main" id="{3A5252B3-BA83-1BA3-E4FB-F65AC5A6A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4005064"/>
            <a:ext cx="5203259" cy="189209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E5C373-FF9C-298C-614E-FC0E855E1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221088"/>
            <a:ext cx="205740" cy="2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1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46F92-E774-386A-AD31-4D2F797F4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074DF-3A5B-7435-050E-F77D9C7B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 starten</a:t>
            </a:r>
            <a:b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solidFill>
                  <a:srgbClr val="FF0000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762A56-4547-4A0C-06F9-B0C35F6919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26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4122445-B15E-F226-936D-C94234EC5553}"/>
              </a:ext>
            </a:extLst>
          </p:cNvPr>
          <p:cNvSpPr txBox="1"/>
          <p:nvPr/>
        </p:nvSpPr>
        <p:spPr>
          <a:xfrm>
            <a:off x="7176120" y="1844270"/>
            <a:ext cx="4847347" cy="5834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1700" b="1" dirty="0">
                <a:latin typeface="Aptos Serif" panose="02020604070405020304" pitchFamily="18" charset="0"/>
                <a:cs typeface="Aptos Serif" panose="02020604070405020304" pitchFamily="18" charset="0"/>
              </a:rPr>
              <a:t>epochs=25 </a:t>
            </a:r>
            <a:r>
              <a:rPr lang="de-DE" sz="1700" dirty="0">
                <a:latin typeface="Aptos Serif" panose="02020604070405020304" pitchFamily="18" charset="0"/>
                <a:cs typeface="Aptos Serif" panose="02020604070405020304" pitchFamily="18" charset="0"/>
              </a:rPr>
              <a:t>: Anzahl der Trainings-Epochen</a:t>
            </a:r>
          </a:p>
          <a:p>
            <a:pPr marL="285750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1700" b="1" dirty="0">
                <a:latin typeface="Aptos Serif" panose="02020604070405020304" pitchFamily="18" charset="0"/>
                <a:cs typeface="Aptos Serif" panose="02020604070405020304" pitchFamily="18" charset="0"/>
              </a:rPr>
              <a:t>imgsz=416 : </a:t>
            </a:r>
            <a:r>
              <a:rPr lang="de-DE" sz="1700" dirty="0">
                <a:latin typeface="Aptos Serif" panose="02020604070405020304" pitchFamily="18" charset="0"/>
                <a:cs typeface="Aptos Serif" panose="02020604070405020304" pitchFamily="18" charset="0"/>
              </a:rPr>
              <a:t>Bildgröße in Pixeln (416 × 416)</a:t>
            </a:r>
          </a:p>
          <a:p>
            <a:pPr marL="285750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1700" b="1" dirty="0">
                <a:latin typeface="Aptos Serif" panose="02020604070405020304" pitchFamily="18" charset="0"/>
                <a:cs typeface="Aptos Serif" panose="02020604070405020304" pitchFamily="18" charset="0"/>
              </a:rPr>
              <a:t>batch=16 : Batch-Größe</a:t>
            </a:r>
            <a:r>
              <a:rPr lang="de-DE" sz="1700" dirty="0">
                <a:latin typeface="Aptos Serif" panose="02020604070405020304" pitchFamily="18" charset="0"/>
                <a:cs typeface="Aptos Serif" panose="02020604070405020304" pitchFamily="18" charset="0"/>
              </a:rPr>
              <a:t>,</a:t>
            </a:r>
          </a:p>
          <a:p>
            <a:pPr marL="285750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1700" b="1" dirty="0">
                <a:latin typeface="Aptos Serif" panose="02020604070405020304" pitchFamily="18" charset="0"/>
                <a:cs typeface="Aptos Serif" panose="02020604070405020304" pitchFamily="18" charset="0"/>
              </a:rPr>
              <a:t>patience=5 </a:t>
            </a:r>
            <a:r>
              <a:rPr lang="de-DE" sz="1700" dirty="0">
                <a:latin typeface="Aptos Serif" panose="02020604070405020304" pitchFamily="18" charset="0"/>
                <a:cs typeface="Aptos Serif" panose="02020604070405020304" pitchFamily="18" charset="0"/>
              </a:rPr>
              <a:t>: </a:t>
            </a:r>
            <a:r>
              <a:rPr lang="de-DE" sz="1700" b="1" dirty="0">
                <a:latin typeface="Aptos Serif" panose="02020604070405020304" pitchFamily="18" charset="0"/>
                <a:cs typeface="Aptos Serif" panose="02020604070405020304" pitchFamily="18" charset="0"/>
              </a:rPr>
              <a:t>Early Stopping</a:t>
            </a:r>
            <a:r>
              <a:rPr lang="de-DE" sz="1700" dirty="0">
                <a:latin typeface="Aptos Serif" panose="02020604070405020304" pitchFamily="18" charset="0"/>
                <a:cs typeface="Aptos Serif" panose="02020604070405020304" pitchFamily="18" charset="0"/>
              </a:rPr>
              <a:t>: Stoppt das Training, wenn sich die Validierungsmetriken über 5 Epochen nicht verbessern</a:t>
            </a:r>
          </a:p>
          <a:p>
            <a:pPr marL="285750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1700" b="1" dirty="0">
                <a:latin typeface="Aptos Serif" panose="02020604070405020304" pitchFamily="18" charset="0"/>
                <a:cs typeface="Aptos Serif" panose="02020604070405020304" pitchFamily="18" charset="0"/>
              </a:rPr>
              <a:t>project='./runs/tensorboard</a:t>
            </a:r>
            <a:r>
              <a:rPr lang="de-DE" sz="1700" dirty="0">
                <a:latin typeface="Aptos Serif" panose="02020604070405020304" pitchFamily="18" charset="0"/>
                <a:cs typeface="Aptos Serif" panose="02020604070405020304" pitchFamily="18" charset="0"/>
              </a:rPr>
              <a:t>‘ : Speicherort für Logs und Ergebnisse.</a:t>
            </a:r>
          </a:p>
          <a:p>
            <a:pPr lvl="1">
              <a:lnSpc>
                <a:spcPct val="200000"/>
              </a:lnSpc>
              <a:buClr>
                <a:srgbClr val="80BA24"/>
              </a:buClr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742950" lvl="1" indent="-285750">
              <a:lnSpc>
                <a:spcPct val="200000"/>
              </a:lnSpc>
              <a:buClr>
                <a:srgbClr val="80BA24"/>
              </a:buClr>
              <a:buFont typeface="Wingdings" panose="05000000000000000000" pitchFamily="2" charset="2"/>
              <a:buChar char="v"/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7" name="Grafik 6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2E03C5C4-0614-791A-E0CC-28453C81B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891730"/>
            <a:ext cx="2639664" cy="7772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3369E1E-1FF2-0B31-C9FB-626784574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890557"/>
            <a:ext cx="6267137" cy="403860"/>
          </a:xfrm>
          <a:prstGeom prst="rect">
            <a:avLst/>
          </a:prstGeom>
        </p:spPr>
      </p:pic>
      <p:pic>
        <p:nvPicPr>
          <p:cNvPr id="12" name="Grafik 11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6B19BB30-5703-4635-4AA8-E9CD2897D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9" y="2479884"/>
            <a:ext cx="6744121" cy="368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98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3D1584-D3BF-1A08-3624-E0F6E85D8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0BB7C97-2BC1-3741-C319-4344B408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Bewertung des Modells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81A43F-2230-D222-E949-D5FFF5586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E405BB-C0C9-8415-DC54-680413883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52" y="1656000"/>
            <a:ext cx="11263530" cy="465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01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9E231-72D4-E1BC-73CF-B0B07B499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5C1EA72-2C0F-19DA-0F3B-03CAC28E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Bewertung des Modells : </a:t>
            </a:r>
            <a:r>
              <a:rPr lang="de-DE" sz="2000" dirty="0"/>
              <a:t>Loss (Verlustfunktion)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0F4DD4-F94B-EC54-22FD-87AB8EEAB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43D8EFB-7004-A52F-DFBD-0841DA8F391F}"/>
              </a:ext>
            </a:extLst>
          </p:cNvPr>
          <p:cNvSpPr txBox="1"/>
          <p:nvPr/>
        </p:nvSpPr>
        <p:spPr>
          <a:xfrm>
            <a:off x="432000" y="1772816"/>
            <a:ext cx="63120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v"/>
            </a:pPr>
            <a:r>
              <a:rPr lang="de-DE" sz="2000" b="1" dirty="0">
                <a:latin typeface="Aptos Serif" panose="02020604070405020304" pitchFamily="18" charset="0"/>
                <a:cs typeface="Aptos Serif" panose="02020604070405020304" pitchFamily="18" charset="0"/>
              </a:rPr>
              <a:t>train_loss</a:t>
            </a:r>
          </a:p>
          <a:p>
            <a:pPr>
              <a:buClr>
                <a:srgbClr val="80BA24"/>
              </a:buClr>
            </a:pPr>
            <a:endParaRPr lang="de-DE" sz="2000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endParaRPr lang="de-DE" sz="2000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342900" indent="-34290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Der Verlust während des Trainings sinkt und tendiert zu 0.8</a:t>
            </a:r>
          </a:p>
          <a:p>
            <a:pPr marL="342900" indent="-34290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Der Verlust bleibt sehr niedrig während des Trainings</a:t>
            </a:r>
          </a:p>
        </p:txBody>
      </p:sp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6B31AAF-0451-52DD-57DE-A74720700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1080000"/>
            <a:ext cx="4464496" cy="53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30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744B1-60E0-338D-DB28-0E8CEB32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4208863-CD3B-AA7E-F301-802752CE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Bewertung des Modells : </a:t>
            </a:r>
            <a:r>
              <a:rPr lang="de-DE" sz="2000" dirty="0"/>
              <a:t>Loss (Verlustfunktion)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CBA3F3-9AB6-4818-8605-606459979A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29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F79C98-5ACC-F008-3D68-82F3288F7803}"/>
              </a:ext>
            </a:extLst>
          </p:cNvPr>
          <p:cNvSpPr txBox="1"/>
          <p:nvPr/>
        </p:nvSpPr>
        <p:spPr>
          <a:xfrm>
            <a:off x="432000" y="1772816"/>
            <a:ext cx="63120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v"/>
            </a:pPr>
            <a:r>
              <a:rPr lang="de-DE" sz="2000" b="1" dirty="0">
                <a:latin typeface="Aptos Serif" panose="02020604070405020304" pitchFamily="18" charset="0"/>
                <a:cs typeface="Aptos Serif" panose="02020604070405020304" pitchFamily="18" charset="0"/>
              </a:rPr>
              <a:t>val_loss</a:t>
            </a:r>
          </a:p>
          <a:p>
            <a:pPr marL="800100" lvl="1" indent="-34290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Der Verlust während der Validierung sinkt und tendiert zu 0.3</a:t>
            </a:r>
          </a:p>
          <a:p>
            <a:pPr marL="800100" lvl="1" indent="-34290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Der Verlust bleibt sehr niedrig</a:t>
            </a:r>
            <a:endParaRPr lang="de-DE" sz="2000" dirty="0"/>
          </a:p>
          <a:p>
            <a:pPr>
              <a:buClr>
                <a:srgbClr val="80BA24"/>
              </a:buClr>
            </a:pPr>
            <a:endParaRPr lang="de-DE" sz="2000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C7B102-CC4A-538E-449E-C69AF883D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14" y="1080000"/>
            <a:ext cx="4261891" cy="53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9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7BBF0-C2EF-8D75-3175-79882D7A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7B90D-E739-8E32-8246-8F77EBD9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 und Umfang des Projekts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6B28E8-0AE4-26F6-2151-7F0CF16A14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Graphen selbst zeichnen, optimieren und labeln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Erkennen von handgezeichneten Graphen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Knoten und Kanten</a:t>
            </a:r>
          </a:p>
          <a:p>
            <a:pPr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Erstellen eines Graphen-Models</a:t>
            </a:r>
          </a:p>
          <a:p>
            <a:pPr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Graphen in „schön“ zeichnen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C3467A-DF5C-148E-AC4C-3760768DE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B888EA8-9093-E2D8-4016-5B1782A13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58" y="1613512"/>
            <a:ext cx="1775614" cy="327688"/>
          </a:xfrm>
          <a:prstGeom prst="rect">
            <a:avLst/>
          </a:prstGeom>
        </p:spPr>
      </p:pic>
      <p:pic>
        <p:nvPicPr>
          <p:cNvPr id="10" name="Grafik 9" descr="Ein Bild, das Blume, Pflanze enthält.&#10;&#10;Automatisch generierte Beschreibung">
            <a:extLst>
              <a:ext uri="{FF2B5EF4-FFF2-40B4-BE49-F238E27FC236}">
                <a16:creationId xmlns:a16="http://schemas.microsoft.com/office/drawing/2014/main" id="{BFDD33E6-C94E-8D5B-FC82-C4AD444F2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429375"/>
            <a:ext cx="2362200" cy="2381250"/>
          </a:xfrm>
          <a:prstGeom prst="rect">
            <a:avLst/>
          </a:prstGeom>
        </p:spPr>
      </p:pic>
      <p:pic>
        <p:nvPicPr>
          <p:cNvPr id="12" name="Grafik 11" descr="Ein Bild, das Text, Frucht, Logo, Schrift enthält.&#10;&#10;Automatisch generierte Beschreibung">
            <a:extLst>
              <a:ext uri="{FF2B5EF4-FFF2-40B4-BE49-F238E27FC236}">
                <a16:creationId xmlns:a16="http://schemas.microsoft.com/office/drawing/2014/main" id="{4E669EBD-C4E8-5F0E-8740-A832C9616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52" y="2109585"/>
            <a:ext cx="2758440" cy="701040"/>
          </a:xfrm>
          <a:prstGeom prst="rect">
            <a:avLst/>
          </a:prstGeom>
        </p:spPr>
      </p:pic>
      <p:pic>
        <p:nvPicPr>
          <p:cNvPr id="14" name="Grafik 13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5940CF8A-4899-2D4A-FF6B-3747AA88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95" y="3328564"/>
            <a:ext cx="1371600" cy="403860"/>
          </a:xfrm>
          <a:prstGeom prst="rect">
            <a:avLst/>
          </a:prstGeom>
        </p:spPr>
      </p:pic>
      <p:pic>
        <p:nvPicPr>
          <p:cNvPr id="16" name="Grafik 15" descr="Ein Bild, das Schrift, Logo, Grafiken, Design enthält.&#10;&#10;Automatisch generierte Beschreibung">
            <a:extLst>
              <a:ext uri="{FF2B5EF4-FFF2-40B4-BE49-F238E27FC236}">
                <a16:creationId xmlns:a16="http://schemas.microsoft.com/office/drawing/2014/main" id="{71F13829-AE20-257F-D8FE-5DFA28AC2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2718590"/>
            <a:ext cx="2827020" cy="1691640"/>
          </a:xfrm>
          <a:prstGeom prst="rect">
            <a:avLst/>
          </a:prstGeom>
        </p:spPr>
      </p:pic>
      <p:pic>
        <p:nvPicPr>
          <p:cNvPr id="18" name="Grafik 17" descr="Ein Bild, das Clipart, Symbol, Grafiken, Cartoon enthält.&#10;&#10;Automatisch generierte Beschreibung">
            <a:extLst>
              <a:ext uri="{FF2B5EF4-FFF2-40B4-BE49-F238E27FC236}">
                <a16:creationId xmlns:a16="http://schemas.microsoft.com/office/drawing/2014/main" id="{54BA79AA-F197-6F21-33A5-0FD4FE45F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24" y="3735252"/>
            <a:ext cx="993667" cy="9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9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C8E69-0978-96F7-E576-5A4BB3D01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7D7149D-DE28-AB2E-A525-FE03B0AFE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Bewertung des Modells : </a:t>
            </a:r>
            <a:r>
              <a:rPr lang="de-DE" sz="2400" b="1" dirty="0">
                <a:latin typeface="Aptos Serif" panose="02020604070405020304" pitchFamily="18" charset="0"/>
                <a:cs typeface="Aptos Serif" panose="02020604070405020304" pitchFamily="18" charset="0"/>
              </a:rPr>
              <a:t>mAP (Mean Average Precision</a:t>
            </a:r>
            <a:r>
              <a:rPr lang="de-DE" sz="2000" b="1" dirty="0">
                <a:latin typeface="Aptos Serif" panose="02020604070405020304" pitchFamily="18" charset="0"/>
                <a:cs typeface="Aptos Serif" panose="02020604070405020304" pitchFamily="18" charset="0"/>
              </a:rPr>
              <a:t>)</a:t>
            </a:r>
            <a:br>
              <a:rPr lang="de-DE" sz="2000" b="1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F156AF-6045-5DC1-9D68-C017E965D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30</a:t>
            </a:fld>
            <a:endParaRPr lang="de-DE" altLang="de-DE"/>
          </a:p>
        </p:txBody>
      </p:sp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205E16EB-98C8-0B23-60F1-50A29022B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128263"/>
            <a:ext cx="5760640" cy="38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1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CDBE0-CDE4-9087-7A6F-530C3E292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178567-CD9D-5CC4-2D88-D4F099C2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7E6637-CB78-146A-2D96-C1BFE1D1E4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E18027BD-B7CB-0979-A760-794D38FA159E}"/>
              </a:ext>
            </a:extLst>
          </p:cNvPr>
          <p:cNvSpPr/>
          <p:nvPr/>
        </p:nvSpPr>
        <p:spPr>
          <a:xfrm>
            <a:off x="2030678" y="1580541"/>
            <a:ext cx="469770" cy="460176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22F24664-5516-C363-052B-C0FEB36BE646}"/>
              </a:ext>
            </a:extLst>
          </p:cNvPr>
          <p:cNvSpPr/>
          <p:nvPr/>
        </p:nvSpPr>
        <p:spPr>
          <a:xfrm>
            <a:off x="3151529" y="2817039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AAC264B8-63C9-1940-B1B1-945E49F252A3}"/>
              </a:ext>
            </a:extLst>
          </p:cNvPr>
          <p:cNvSpPr/>
          <p:nvPr/>
        </p:nvSpPr>
        <p:spPr>
          <a:xfrm>
            <a:off x="3220983" y="3563604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90145DF1-9BC6-1566-4DAB-368650DD76BD}"/>
              </a:ext>
            </a:extLst>
          </p:cNvPr>
          <p:cNvSpPr/>
          <p:nvPr/>
        </p:nvSpPr>
        <p:spPr>
          <a:xfrm>
            <a:off x="3158695" y="4323585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4890464D-C58C-B7FE-7446-E9D5616C7127}"/>
              </a:ext>
            </a:extLst>
          </p:cNvPr>
          <p:cNvSpPr/>
          <p:nvPr/>
        </p:nvSpPr>
        <p:spPr>
          <a:xfrm>
            <a:off x="443654" y="1656000"/>
            <a:ext cx="2763624" cy="4617288"/>
          </a:xfrm>
          <a:prstGeom prst="curvedLeftArrow">
            <a:avLst>
              <a:gd name="adj1" fmla="val 25000"/>
              <a:gd name="adj2" fmla="val 50000"/>
              <a:gd name="adj3" fmla="val 20833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56AD84E4-A3B6-22E9-9DCB-3E15707AC508}"/>
              </a:ext>
            </a:extLst>
          </p:cNvPr>
          <p:cNvSpPr/>
          <p:nvPr/>
        </p:nvSpPr>
        <p:spPr>
          <a:xfrm>
            <a:off x="2119749" y="5496833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</a:t>
            </a:r>
          </a:p>
        </p:txBody>
      </p:sp>
      <p:sp useBgFill="1">
        <p:nvSpPr>
          <p:cNvPr id="17" name="Textfeld 16">
            <a:extLst>
              <a:ext uri="{FF2B5EF4-FFF2-40B4-BE49-F238E27FC236}">
                <a16:creationId xmlns:a16="http://schemas.microsoft.com/office/drawing/2014/main" id="{76455106-3422-6121-63F6-5E1463BAFC33}"/>
              </a:ext>
            </a:extLst>
          </p:cNvPr>
          <p:cNvSpPr txBox="1"/>
          <p:nvPr/>
        </p:nvSpPr>
        <p:spPr>
          <a:xfrm>
            <a:off x="2548763" y="1548780"/>
            <a:ext cx="1891053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Datenerfassung</a:t>
            </a:r>
          </a:p>
        </p:txBody>
      </p:sp>
      <p:sp useBgFill="1">
        <p:nvSpPr>
          <p:cNvPr id="19" name="Textfeld 18">
            <a:extLst>
              <a:ext uri="{FF2B5EF4-FFF2-40B4-BE49-F238E27FC236}">
                <a16:creationId xmlns:a16="http://schemas.microsoft.com/office/drawing/2014/main" id="{06E5A07F-8C6D-E5B5-CE2E-AFA6740B478E}"/>
              </a:ext>
            </a:extLst>
          </p:cNvPr>
          <p:cNvSpPr txBox="1"/>
          <p:nvPr/>
        </p:nvSpPr>
        <p:spPr>
          <a:xfrm>
            <a:off x="3678183" y="2872643"/>
            <a:ext cx="2429688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Bildvorverarbeitung</a:t>
            </a:r>
          </a:p>
        </p:txBody>
      </p:sp>
      <p:sp useBgFill="1">
        <p:nvSpPr>
          <p:cNvPr id="21" name="Textfeld 20">
            <a:extLst>
              <a:ext uri="{FF2B5EF4-FFF2-40B4-BE49-F238E27FC236}">
                <a16:creationId xmlns:a16="http://schemas.microsoft.com/office/drawing/2014/main" id="{93B03B3A-F2FA-2F55-07D6-39EE88826636}"/>
              </a:ext>
            </a:extLst>
          </p:cNvPr>
          <p:cNvSpPr txBox="1"/>
          <p:nvPr/>
        </p:nvSpPr>
        <p:spPr>
          <a:xfrm>
            <a:off x="3738713" y="3622636"/>
            <a:ext cx="3437408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Definition der Datenstruktur</a:t>
            </a:r>
          </a:p>
        </p:txBody>
      </p:sp>
      <p:sp useBgFill="1">
        <p:nvSpPr>
          <p:cNvPr id="23" name="Textfeld 22">
            <a:extLst>
              <a:ext uri="{FF2B5EF4-FFF2-40B4-BE49-F238E27FC236}">
                <a16:creationId xmlns:a16="http://schemas.microsoft.com/office/drawing/2014/main" id="{F76F2EAC-7FDC-00D3-BBF0-201AAD94EC58}"/>
              </a:ext>
            </a:extLst>
          </p:cNvPr>
          <p:cNvSpPr txBox="1"/>
          <p:nvPr/>
        </p:nvSpPr>
        <p:spPr>
          <a:xfrm>
            <a:off x="3678183" y="4411453"/>
            <a:ext cx="3056169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5D3930E-C0FE-5260-CC88-602045EDD5B7}"/>
              </a:ext>
            </a:extLst>
          </p:cNvPr>
          <p:cNvSpPr txBox="1"/>
          <p:nvPr/>
        </p:nvSpPr>
        <p:spPr>
          <a:xfrm>
            <a:off x="2750078" y="5640571"/>
            <a:ext cx="773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Ergebnisse und Performance</a:t>
            </a: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E112166-0C20-501F-C808-A94817F7A56C}"/>
              </a:ext>
            </a:extLst>
          </p:cNvPr>
          <p:cNvSpPr/>
          <p:nvPr/>
        </p:nvSpPr>
        <p:spPr>
          <a:xfrm>
            <a:off x="2779362" y="2140940"/>
            <a:ext cx="482516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B51640-E7D2-1EC3-4B84-22860982AAFE}"/>
              </a:ext>
            </a:extLst>
          </p:cNvPr>
          <p:cNvSpPr txBox="1"/>
          <p:nvPr/>
        </p:nvSpPr>
        <p:spPr>
          <a:xfrm>
            <a:off x="3339200" y="2216158"/>
            <a:ext cx="22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 Annotation</a:t>
            </a:r>
            <a:endParaRPr lang="de-DE" sz="18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BB48F15B-4EE0-FDB1-03A2-1B8E485490BA}"/>
              </a:ext>
            </a:extLst>
          </p:cNvPr>
          <p:cNvSpPr/>
          <p:nvPr/>
        </p:nvSpPr>
        <p:spPr>
          <a:xfrm>
            <a:off x="2750078" y="5029601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 useBgFill="1">
        <p:nvSpPr>
          <p:cNvPr id="8" name="Textfeld 7">
            <a:extLst>
              <a:ext uri="{FF2B5EF4-FFF2-40B4-BE49-F238E27FC236}">
                <a16:creationId xmlns:a16="http://schemas.microsoft.com/office/drawing/2014/main" id="{D48814A6-45A3-6543-0675-C806CB04B826}"/>
              </a:ext>
            </a:extLst>
          </p:cNvPr>
          <p:cNvSpPr txBox="1"/>
          <p:nvPr/>
        </p:nvSpPr>
        <p:spPr>
          <a:xfrm>
            <a:off x="3309855" y="5109562"/>
            <a:ext cx="4154297" cy="36933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Erkennung von Knoten und Kanten</a:t>
            </a:r>
          </a:p>
        </p:txBody>
      </p:sp>
    </p:spTree>
    <p:extLst>
      <p:ext uri="{BB962C8B-B14F-4D97-AF65-F5344CB8AC3E}">
        <p14:creationId xmlns:p14="http://schemas.microsoft.com/office/powerpoint/2010/main" val="3490380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832CB-C806-1CCA-6D14-146A4A15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1EBE37F-A605-C30E-A482-8FD3B94C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Erkennung von Knoten und Kanten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AD09EC-63D8-3085-EEB9-FD2D355467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32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4E61E6-C3A0-287E-F7A2-446219FDE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416" y="1844824"/>
            <a:ext cx="4176464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 descr="Ein Bild, das Diagramm, Reihe, Screenshot enthält.&#10;&#10;Automatisch generierte Beschreibung">
            <a:extLst>
              <a:ext uri="{FF2B5EF4-FFF2-40B4-BE49-F238E27FC236}">
                <a16:creationId xmlns:a16="http://schemas.microsoft.com/office/drawing/2014/main" id="{BCA887C8-C370-7E73-A2B2-A7ACF1373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455560"/>
            <a:ext cx="5040560" cy="50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813471C-037F-8127-5A6A-CC8E33955983}"/>
              </a:ext>
            </a:extLst>
          </p:cNvPr>
          <p:cNvSpPr/>
          <p:nvPr/>
        </p:nvSpPr>
        <p:spPr>
          <a:xfrm>
            <a:off x="4901568" y="3414198"/>
            <a:ext cx="978408" cy="66287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721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AC882-8FE0-AAFA-850A-ECF9F44E4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856F517-8B5D-7F4E-2342-2B6C057D8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Entfernen von Knoten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1314E6-BB90-14F5-C655-F88CBAC0A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33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E728AC-00ED-BDAE-B088-1BA18AFD1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432" y="1700808"/>
            <a:ext cx="4176464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 descr="Ein Bild, das Entwurf, Zeichnung, Schwarzweiß, weiß enthält.&#10;&#10;Automatisch generierte Beschreibung">
            <a:extLst>
              <a:ext uri="{FF2B5EF4-FFF2-40B4-BE49-F238E27FC236}">
                <a16:creationId xmlns:a16="http://schemas.microsoft.com/office/drawing/2014/main" id="{30C50854-D4CE-E67F-CBAB-E50D195F4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484784"/>
            <a:ext cx="4392488" cy="4392488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D57FD314-1433-2853-0D36-FE6F966C7379}"/>
              </a:ext>
            </a:extLst>
          </p:cNvPr>
          <p:cNvSpPr/>
          <p:nvPr/>
        </p:nvSpPr>
        <p:spPr>
          <a:xfrm>
            <a:off x="5444196" y="3432621"/>
            <a:ext cx="978408" cy="66287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432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93563C-8307-2603-8B48-8AB3EC409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20BDA2C-B051-E853-3272-5078FDE8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Entfernen von Knoten: Pseudo-Code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7416BE-BA52-4870-4897-BABC145EFF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34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3689F1-AF59-4A22-B39E-A606BA9D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24" y="1703919"/>
            <a:ext cx="9145016" cy="4544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 descr="Ein Bild, das Text, Frucht, Logo, Schrift enthält.&#10;&#10;Automatisch generierte Beschreibung">
            <a:extLst>
              <a:ext uri="{FF2B5EF4-FFF2-40B4-BE49-F238E27FC236}">
                <a16:creationId xmlns:a16="http://schemas.microsoft.com/office/drawing/2014/main" id="{E0EBB916-C29A-F9E6-4C47-4A824CC3F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424" y="733328"/>
            <a:ext cx="275844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07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D45383-E02A-B654-3DAD-9B666258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FF5A11B-8C5F-8DC5-F774-6E68A6AC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Hough-Line-Detection Algorithmus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sz="1800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A19287-BA36-6736-6103-74A95B90D9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35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AC5FA14-40F5-F9A1-1237-203D8656D006}"/>
              </a:ext>
            </a:extLst>
          </p:cNvPr>
          <p:cNvSpPr txBox="1"/>
          <p:nvPr/>
        </p:nvSpPr>
        <p:spPr>
          <a:xfrm>
            <a:off x="295244" y="1656000"/>
            <a:ext cx="118494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80BA24"/>
              </a:buClr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Grundidee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: basierend auf Hough-Transformation zum Erkennen von Linien und Kurven in Bildern</a:t>
            </a:r>
          </a:p>
          <a:p>
            <a:pPr>
              <a:buClr>
                <a:srgbClr val="80BA24"/>
              </a:buClr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342900" indent="-342900">
              <a:buClr>
                <a:srgbClr val="80BA24"/>
              </a:buClr>
              <a:buAutoNum type="arabicPeriod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Kantendetektion</a:t>
            </a:r>
          </a:p>
          <a:p>
            <a:pPr marL="742950" lvl="1" indent="-28575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Zuerst wird eine Kantenerkennung durchgeführt, um die relevanten Kantenpunkte im Bild zu identifizieren</a:t>
            </a:r>
          </a:p>
          <a:p>
            <a:pPr>
              <a:buClr>
                <a:srgbClr val="80BA24"/>
              </a:buClr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342900" indent="-342900">
              <a:buClr>
                <a:srgbClr val="80BA24"/>
              </a:buClr>
              <a:buFont typeface="+mj-lt"/>
              <a:buAutoNum type="arabicPeriod" startAt="2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Hough-Transformation in den Parameterraum</a:t>
            </a:r>
          </a:p>
          <a:p>
            <a:pPr>
              <a:buClr>
                <a:srgbClr val="80BA24"/>
              </a:buClr>
            </a:pPr>
            <a:endParaRPr lang="de-DE" dirty="0"/>
          </a:p>
          <a:p>
            <a:pPr marL="342900" indent="-342900">
              <a:buClr>
                <a:srgbClr val="80BA24"/>
              </a:buClr>
              <a:buFont typeface="+mj-lt"/>
              <a:buAutoNum type="arabicPeriod" startAt="3"/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342900" indent="-342900">
              <a:buClr>
                <a:srgbClr val="80BA24"/>
              </a:buClr>
              <a:buFont typeface="+mj-lt"/>
              <a:buAutoNum type="arabicPeriod" startAt="3"/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342900" indent="-342900">
              <a:buClr>
                <a:srgbClr val="80BA24"/>
              </a:buClr>
              <a:buFont typeface="+mj-lt"/>
              <a:buAutoNum type="arabicPeriod" startAt="3"/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342900" indent="-342900">
              <a:buClr>
                <a:srgbClr val="80BA24"/>
              </a:buClr>
              <a:buFont typeface="+mj-lt"/>
              <a:buAutoNum type="arabicPeriod" startAt="3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Akkumulatorfeld</a:t>
            </a:r>
          </a:p>
          <a:p>
            <a:pPr marL="742950" lvl="1" indent="-28575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Der Hough-Raum wird diskretisiert, und für jede mögliche Gerade wird ein Punkt im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Akkumulatorfeld hochgezählt</a:t>
            </a: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742950" lvl="1" indent="-28575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Die größten Werte im Akkumulatorfeld entsprechen den am häufigsten gefundenen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Geraden</a:t>
            </a:r>
          </a:p>
          <a:p>
            <a:pPr>
              <a:buClr>
                <a:srgbClr val="80BA24"/>
              </a:buClr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342900" indent="-342900">
              <a:buClr>
                <a:srgbClr val="80BA24"/>
              </a:buClr>
              <a:buFont typeface="+mj-lt"/>
              <a:buAutoNum type="arabicPeriod" startAt="4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Extraktion der besten Linien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D3174A-DFE7-1228-0809-6E58B79D483A}"/>
              </a:ext>
            </a:extLst>
          </p:cNvPr>
          <p:cNvSpPr txBox="1"/>
          <p:nvPr/>
        </p:nvSpPr>
        <p:spPr>
          <a:xfrm>
            <a:off x="221668" y="3789040"/>
            <a:ext cx="5154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Jede Gerade kann in der Normalform beschrieben werden </a:t>
            </a:r>
            <a:r>
              <a:rPr lang="pt-BR" b="1" i="1" dirty="0">
                <a:latin typeface="Aptos Serif" panose="02020604070405020304" pitchFamily="18" charset="0"/>
                <a:cs typeface="Aptos Serif" panose="02020604070405020304" pitchFamily="18" charset="0"/>
              </a:rPr>
              <a:t>r=xcos(θ)+ysin(θ)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 </a:t>
            </a:r>
          </a:p>
          <a:p>
            <a:endParaRPr lang="de-DE" dirty="0"/>
          </a:p>
        </p:txBody>
      </p:sp>
      <p:pic>
        <p:nvPicPr>
          <p:cNvPr id="11" name="Grafik 10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968E3DF2-0BD6-3DF2-13C6-EF354AB2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892646"/>
            <a:ext cx="2448272" cy="205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98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9AD191-C9A3-C5EE-71E8-C8D68D82C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99A948-CBEE-7446-8DF8-00F860D1B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b="1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Anwendung des Hough-Line-Detection Algorithmus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sz="1800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1783A1-0940-BD9F-99D2-F39FE33095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36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7F8C58E-3BD6-D522-BD20-38A9FBF2F712}"/>
              </a:ext>
            </a:extLst>
          </p:cNvPr>
          <p:cNvSpPr txBox="1"/>
          <p:nvPr/>
        </p:nvSpPr>
        <p:spPr>
          <a:xfrm>
            <a:off x="419311" y="1691443"/>
            <a:ext cx="11227200" cy="5543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80BA24"/>
              </a:buClr>
            </a:pPr>
            <a:r>
              <a:rPr lang="de-DE" sz="2000" b="1" dirty="0">
                <a:solidFill>
                  <a:srgbClr val="4A5C66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Problematik: </a:t>
            </a:r>
          </a:p>
          <a:p>
            <a:pPr>
              <a:buClr>
                <a:srgbClr val="80BA24"/>
              </a:buClr>
            </a:pP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D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as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 YOLO-Modell erkennt die Kante mit einem Bounding Box. Dieses Feld enthält: </a:t>
            </a:r>
          </a:p>
          <a:p>
            <a:pPr marL="742950" lvl="1" indent="-28575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x_min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,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y_min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: Koordinaten der oberen linken Ecke des Feldes</a:t>
            </a:r>
          </a:p>
          <a:p>
            <a:pPr marL="742950" lvl="1" indent="-28575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x_max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,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y_max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: Koordinaten der unteren rechten Ecke des Feldes</a:t>
            </a:r>
          </a:p>
          <a:p>
            <a:pPr>
              <a:buClr>
                <a:srgbClr val="80BA24"/>
              </a:buClr>
            </a:pP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Diese Daten beschreiben jedoch nur einen rechteckigen Quader. </a:t>
            </a:r>
          </a:p>
          <a:p>
            <a:pPr>
              <a:buClr>
                <a:srgbClr val="80BA24"/>
              </a:buClr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Wir müssen die genauen Enden der Kante (bei der es sich um eine Linie handelt) identifizieren !!!</a:t>
            </a:r>
          </a:p>
          <a:p>
            <a:pPr>
              <a:buClr>
                <a:srgbClr val="80BA24"/>
              </a:buClr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r>
              <a:rPr lang="de-DE" sz="2000" b="1" dirty="0">
                <a:solidFill>
                  <a:srgbClr val="4A5C66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Lösung:</a:t>
            </a:r>
          </a:p>
          <a:p>
            <a:pPr marL="285750" indent="-285750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Extrahieren des Bildes oder einer Teilmenge von Pixeln aus dem Bounding Box</a:t>
            </a:r>
          </a:p>
          <a:p>
            <a:pPr marL="742950" lvl="1" indent="-285750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Verwendung der Koordinaten des Bounding Box, um den Interessenbereich (ROI) mit der Kante zu beschneiden</a:t>
            </a:r>
          </a:p>
          <a:p>
            <a:pPr marL="285750" indent="-285750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sz="1800" b="1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Hough-Line-Detection Algorithmus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anwenden, um Linien zu detektieren</a:t>
            </a:r>
          </a:p>
          <a:p>
            <a:pPr marL="285750" indent="-285750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Die genauen Enden der Kante extrahieren</a:t>
            </a:r>
            <a:b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7402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5C805B-E89F-F7D5-8365-9EDE565CC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CC653AD-552F-D024-06F3-101B80D28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b="1" i="0" dirty="0">
                <a:effectLst/>
                <a:latin typeface="Aptos Serif" panose="02020604070405020304" pitchFamily="18" charset="0"/>
                <a:cs typeface="Aptos Serif" panose="02020604070405020304" pitchFamily="18" charset="0"/>
              </a:rPr>
              <a:t>Zuordnung Knoten – Kanten : Clustering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sz="1800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95291B-ED30-3BAF-64FB-49ABEF359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37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3E1393-68DF-C9A3-25FC-C3D9F15CDC10}"/>
              </a:ext>
            </a:extLst>
          </p:cNvPr>
          <p:cNvSpPr txBox="1"/>
          <p:nvPr/>
        </p:nvSpPr>
        <p:spPr>
          <a:xfrm>
            <a:off x="419311" y="1691443"/>
            <a:ext cx="112272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80BA24"/>
              </a:buClr>
            </a:pPr>
            <a:r>
              <a:rPr lang="de-DE" sz="2000" b="1" dirty="0">
                <a:solidFill>
                  <a:srgbClr val="4A5C66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Vorgehen: </a:t>
            </a:r>
          </a:p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Alle Endpunkte der Kanten extrahieren(durch Hough-Line-Detection Algorithmus) und als </a:t>
            </a:r>
            <a:r>
              <a:rPr lang="de-DE" b="1" dirty="0" err="1">
                <a:latin typeface="Aptos Serif" panose="02020604070405020304" pitchFamily="18" charset="0"/>
                <a:cs typeface="Aptos Serif" panose="02020604070405020304" pitchFamily="18" charset="0"/>
              </a:rPr>
              <a:t>NumPy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-Array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 speichern</a:t>
            </a:r>
          </a:p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Das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DBSCAN-Clustering (</a:t>
            </a:r>
            <a:r>
              <a:rPr lang="en-US" dirty="0">
                <a:latin typeface="Aptos Serif" panose="02020604070405020304" pitchFamily="18" charset="0"/>
                <a:cs typeface="Aptos Serif" panose="02020604070405020304" pitchFamily="18" charset="0"/>
              </a:rPr>
              <a:t>Density-Based Spatial Clustering of Applications with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Noise ) auf diese Punkte anwenden</a:t>
            </a:r>
          </a:p>
          <a:p>
            <a:pPr>
              <a:buClr>
                <a:srgbClr val="80BA24"/>
              </a:buClr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b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742950" lvl="1" indent="-28575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eps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 :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Maximale Distanz zwischen zwei Punkten, damit sie als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Teil desselben Clusters (Knotens)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 betrachtet werden</a:t>
            </a:r>
          </a:p>
          <a:p>
            <a:pPr marL="742950" lvl="1" indent="-28575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b="1" dirty="0" err="1">
                <a:latin typeface="Aptos Serif" panose="02020604070405020304" pitchFamily="18" charset="0"/>
                <a:cs typeface="Aptos Serif" panose="02020604070405020304" pitchFamily="18" charset="0"/>
              </a:rPr>
              <a:t>min_samples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=1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: Jeder Punkt kann ein Cluster bilden, auch wenn er isoliert ist</a:t>
            </a:r>
          </a:p>
          <a:p>
            <a:pPr marL="742950" lvl="1" indent="-28575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jedem Punkt wird eine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Cluster-Label-Nummer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 zugewiesen</a:t>
            </a:r>
          </a:p>
          <a:p>
            <a:pPr>
              <a:buClr>
                <a:srgbClr val="80BA24"/>
              </a:buClr>
            </a:pP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Mittelposition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 jedes Clusters berechnen: Der Mittelpunkt jedes Clusters bestimmt die Position eines Knotens</a:t>
            </a:r>
          </a:p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Jede Kante wird mit den nächstgelegenen Knoten verbunden</a:t>
            </a: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dirty="0"/>
          </a:p>
        </p:txBody>
      </p:sp>
      <p:pic>
        <p:nvPicPr>
          <p:cNvPr id="8" name="Grafik 7" descr="Ein Bild, das Text, Schrift, weiß, Algebra enthält.&#10;&#10;Automatisch generierte Beschreibung">
            <a:extLst>
              <a:ext uri="{FF2B5EF4-FFF2-40B4-BE49-F238E27FC236}">
                <a16:creationId xmlns:a16="http://schemas.microsoft.com/office/drawing/2014/main" id="{B6556CF3-38AB-79FA-2770-9B02FA488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3247985"/>
            <a:ext cx="5006340" cy="8534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534265F-7D8E-F867-FE30-5129DF328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909" y="234180"/>
            <a:ext cx="282702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2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AD856-57BD-857E-B40C-CC7266CB3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793E3B7-E273-838C-CCF6-971552C8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DBSCAN-Clustering Pseudo-Code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0F8FEC-F0FB-B656-3EA4-598AF3879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38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69965E5-DBDF-17A3-2FA6-06941F086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616" y="1472391"/>
            <a:ext cx="6192688" cy="4937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222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0922A3-80C3-A0E6-7922-98D55208C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35201F-9324-83D9-95F5-65BAFF39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Erkennung von Knoten und Kanten: Pseudo-Code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5F21C-BF1D-722E-F70A-E10822AB9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39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70E978-CD93-99D4-03F6-267AFF7E3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520" y="1556792"/>
            <a:ext cx="6696744" cy="489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16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1C49E-578C-E593-55F3-360C53202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07EC701-BA43-6663-9BD0-3D305BD4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2120D8-251A-3D56-7DF5-49AF339B1B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B50245FC-7ABA-4745-E9EE-4D7DFD06BAB8}"/>
              </a:ext>
            </a:extLst>
          </p:cNvPr>
          <p:cNvSpPr/>
          <p:nvPr/>
        </p:nvSpPr>
        <p:spPr>
          <a:xfrm>
            <a:off x="2030678" y="1580541"/>
            <a:ext cx="469770" cy="460176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FA0D0588-F993-AB55-4146-2C22C418A0B4}"/>
              </a:ext>
            </a:extLst>
          </p:cNvPr>
          <p:cNvSpPr/>
          <p:nvPr/>
        </p:nvSpPr>
        <p:spPr>
          <a:xfrm>
            <a:off x="3151529" y="2817039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6CE304E7-E8EC-1079-B7D7-15F998BFDC5B}"/>
              </a:ext>
            </a:extLst>
          </p:cNvPr>
          <p:cNvSpPr/>
          <p:nvPr/>
        </p:nvSpPr>
        <p:spPr>
          <a:xfrm>
            <a:off x="3220983" y="3563604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6B97245E-B0B8-31C6-60E4-2DE0DD61F2E9}"/>
              </a:ext>
            </a:extLst>
          </p:cNvPr>
          <p:cNvSpPr/>
          <p:nvPr/>
        </p:nvSpPr>
        <p:spPr>
          <a:xfrm>
            <a:off x="3158695" y="4323585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EA5A2922-B863-52AB-B2E6-7802593E8060}"/>
              </a:ext>
            </a:extLst>
          </p:cNvPr>
          <p:cNvSpPr/>
          <p:nvPr/>
        </p:nvSpPr>
        <p:spPr>
          <a:xfrm>
            <a:off x="443654" y="1656000"/>
            <a:ext cx="2763624" cy="4617288"/>
          </a:xfrm>
          <a:prstGeom prst="curvedLeftArrow">
            <a:avLst>
              <a:gd name="adj1" fmla="val 25000"/>
              <a:gd name="adj2" fmla="val 50000"/>
              <a:gd name="adj3" fmla="val 20833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C2C0D7FE-F268-1516-D55A-43EFB267AA8C}"/>
              </a:ext>
            </a:extLst>
          </p:cNvPr>
          <p:cNvSpPr/>
          <p:nvPr/>
        </p:nvSpPr>
        <p:spPr>
          <a:xfrm>
            <a:off x="2119749" y="5496833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</a:t>
            </a:r>
          </a:p>
        </p:txBody>
      </p:sp>
      <p:sp useBgFill="1">
        <p:nvSpPr>
          <p:cNvPr id="17" name="Textfeld 16">
            <a:extLst>
              <a:ext uri="{FF2B5EF4-FFF2-40B4-BE49-F238E27FC236}">
                <a16:creationId xmlns:a16="http://schemas.microsoft.com/office/drawing/2014/main" id="{CD61961D-FCA9-2431-C054-87F3F9E3663B}"/>
              </a:ext>
            </a:extLst>
          </p:cNvPr>
          <p:cNvSpPr txBox="1"/>
          <p:nvPr/>
        </p:nvSpPr>
        <p:spPr>
          <a:xfrm>
            <a:off x="2548763" y="1548780"/>
            <a:ext cx="1891053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Datenerfassung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617430-E106-9341-0D42-824AF7273BCA}"/>
              </a:ext>
            </a:extLst>
          </p:cNvPr>
          <p:cNvSpPr txBox="1"/>
          <p:nvPr/>
        </p:nvSpPr>
        <p:spPr>
          <a:xfrm>
            <a:off x="3678183" y="2872643"/>
            <a:ext cx="242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Bildvorverarbeitung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69605FD-7A32-FEDB-B228-D83FB0538B19}"/>
              </a:ext>
            </a:extLst>
          </p:cNvPr>
          <p:cNvSpPr txBox="1"/>
          <p:nvPr/>
        </p:nvSpPr>
        <p:spPr>
          <a:xfrm>
            <a:off x="3738713" y="3622636"/>
            <a:ext cx="343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Definition der Datenstruktur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D151499-DCBE-A7C0-401E-FF8E6FDAF67D}"/>
              </a:ext>
            </a:extLst>
          </p:cNvPr>
          <p:cNvSpPr txBox="1"/>
          <p:nvPr/>
        </p:nvSpPr>
        <p:spPr>
          <a:xfrm>
            <a:off x="3615895" y="4411351"/>
            <a:ext cx="305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8A05E67-7A9F-B6FF-AB19-71DC5493E36E}"/>
              </a:ext>
            </a:extLst>
          </p:cNvPr>
          <p:cNvSpPr txBox="1"/>
          <p:nvPr/>
        </p:nvSpPr>
        <p:spPr>
          <a:xfrm>
            <a:off x="2750078" y="5640571"/>
            <a:ext cx="773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Ergebnisse und Performance</a:t>
            </a: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FAC7A061-8FA9-6220-C308-71039E3B8CCB}"/>
              </a:ext>
            </a:extLst>
          </p:cNvPr>
          <p:cNvSpPr/>
          <p:nvPr/>
        </p:nvSpPr>
        <p:spPr>
          <a:xfrm>
            <a:off x="2779362" y="2140940"/>
            <a:ext cx="482516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09DD30-8A25-C31A-93EE-9B8794E5E363}"/>
              </a:ext>
            </a:extLst>
          </p:cNvPr>
          <p:cNvSpPr txBox="1"/>
          <p:nvPr/>
        </p:nvSpPr>
        <p:spPr>
          <a:xfrm>
            <a:off x="3339200" y="2216158"/>
            <a:ext cx="22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 Annotation</a:t>
            </a:r>
            <a:endParaRPr lang="de-DE" sz="18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F427938F-3C71-1A99-3EFE-0E4679E049C1}"/>
              </a:ext>
            </a:extLst>
          </p:cNvPr>
          <p:cNvSpPr/>
          <p:nvPr/>
        </p:nvSpPr>
        <p:spPr>
          <a:xfrm>
            <a:off x="2750078" y="5029601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B3B3DA-F789-C1AB-97E5-E590AE051057}"/>
              </a:ext>
            </a:extLst>
          </p:cNvPr>
          <p:cNvSpPr txBox="1"/>
          <p:nvPr/>
        </p:nvSpPr>
        <p:spPr>
          <a:xfrm>
            <a:off x="3309855" y="5109562"/>
            <a:ext cx="415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Erkennung von Knoten und Kanten</a:t>
            </a:r>
          </a:p>
        </p:txBody>
      </p:sp>
    </p:spTree>
    <p:extLst>
      <p:ext uri="{BB962C8B-B14F-4D97-AF65-F5344CB8AC3E}">
        <p14:creationId xmlns:p14="http://schemas.microsoft.com/office/powerpoint/2010/main" val="2326046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3BF29-9151-6970-15CA-5D3D4D773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8C98F7-1F6C-D593-7476-0385E3D6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Graph Plotten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4121F-F87F-E952-7FDB-293BA874F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40</a:t>
            </a:fld>
            <a:endParaRPr lang="de-DE" alt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766F63-3353-0E64-66E1-EF8563DDA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416" y="1916832"/>
            <a:ext cx="3528392" cy="352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 descr="Ein Bild, das Screenshot, Reihe, Kreis, Uhr enthält.&#10;&#10;Automatisch generierte Beschreibung">
            <a:extLst>
              <a:ext uri="{FF2B5EF4-FFF2-40B4-BE49-F238E27FC236}">
                <a16:creationId xmlns:a16="http://schemas.microsoft.com/office/drawing/2014/main" id="{9A3F997C-4D8A-A288-DDDF-8B73A35C8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656" y="620688"/>
            <a:ext cx="4514896" cy="5422873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787D78C0-0C84-BB9C-7A35-910B690CEDDB}"/>
              </a:ext>
            </a:extLst>
          </p:cNvPr>
          <p:cNvSpPr/>
          <p:nvPr/>
        </p:nvSpPr>
        <p:spPr>
          <a:xfrm>
            <a:off x="4937135" y="3319262"/>
            <a:ext cx="978408" cy="66287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Logo, Grafiken, Symbol, Schrift enthält.&#10;&#10;Automatisch generierte Beschreibung">
            <a:extLst>
              <a:ext uri="{FF2B5EF4-FFF2-40B4-BE49-F238E27FC236}">
                <a16:creationId xmlns:a16="http://schemas.microsoft.com/office/drawing/2014/main" id="{588117A6-7384-19B4-7E78-E2535C427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86" y="2839419"/>
            <a:ext cx="2399217" cy="47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13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B53B-D310-A412-1C1C-F2B6DA4DD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08CFD5D-9189-D31F-CE88-6C62944D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5E47E-7598-1827-9332-A48A9DEE61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41</a:t>
            </a:fld>
            <a:endParaRPr lang="de-DE" alt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FCD425F4-3445-9095-9889-A1EC85FA4725}"/>
              </a:ext>
            </a:extLst>
          </p:cNvPr>
          <p:cNvSpPr/>
          <p:nvPr/>
        </p:nvSpPr>
        <p:spPr>
          <a:xfrm>
            <a:off x="2030678" y="1580541"/>
            <a:ext cx="469770" cy="460176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2098F73-0AAE-F398-8977-7E102B6BEB67}"/>
              </a:ext>
            </a:extLst>
          </p:cNvPr>
          <p:cNvSpPr/>
          <p:nvPr/>
        </p:nvSpPr>
        <p:spPr>
          <a:xfrm>
            <a:off x="3151529" y="2817039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876219B8-0A97-9243-9760-FC82F783E065}"/>
              </a:ext>
            </a:extLst>
          </p:cNvPr>
          <p:cNvSpPr/>
          <p:nvPr/>
        </p:nvSpPr>
        <p:spPr>
          <a:xfrm>
            <a:off x="3220983" y="3563604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5092D4B5-1DE2-13ED-B071-9203C61D41C5}"/>
              </a:ext>
            </a:extLst>
          </p:cNvPr>
          <p:cNvSpPr/>
          <p:nvPr/>
        </p:nvSpPr>
        <p:spPr>
          <a:xfrm>
            <a:off x="3158695" y="4323585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F36A0192-C4D8-40EE-1532-862774B39931}"/>
              </a:ext>
            </a:extLst>
          </p:cNvPr>
          <p:cNvSpPr/>
          <p:nvPr/>
        </p:nvSpPr>
        <p:spPr>
          <a:xfrm>
            <a:off x="443654" y="1656000"/>
            <a:ext cx="2763624" cy="4617288"/>
          </a:xfrm>
          <a:prstGeom prst="curvedLeftArrow">
            <a:avLst>
              <a:gd name="adj1" fmla="val 25000"/>
              <a:gd name="adj2" fmla="val 50000"/>
              <a:gd name="adj3" fmla="val 20833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812106D7-DD2E-9FD4-C0D1-628011AC6919}"/>
              </a:ext>
            </a:extLst>
          </p:cNvPr>
          <p:cNvSpPr/>
          <p:nvPr/>
        </p:nvSpPr>
        <p:spPr>
          <a:xfrm>
            <a:off x="2119749" y="5496833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</a:t>
            </a:r>
          </a:p>
        </p:txBody>
      </p:sp>
      <p:sp useBgFill="1">
        <p:nvSpPr>
          <p:cNvPr id="17" name="Textfeld 16">
            <a:extLst>
              <a:ext uri="{FF2B5EF4-FFF2-40B4-BE49-F238E27FC236}">
                <a16:creationId xmlns:a16="http://schemas.microsoft.com/office/drawing/2014/main" id="{5E943777-C3DA-1AF8-35B8-451FE8347ECE}"/>
              </a:ext>
            </a:extLst>
          </p:cNvPr>
          <p:cNvSpPr txBox="1"/>
          <p:nvPr/>
        </p:nvSpPr>
        <p:spPr>
          <a:xfrm>
            <a:off x="2548763" y="1548780"/>
            <a:ext cx="1891053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Datenerfassung</a:t>
            </a:r>
          </a:p>
        </p:txBody>
      </p:sp>
      <p:sp useBgFill="1">
        <p:nvSpPr>
          <p:cNvPr id="19" name="Textfeld 18">
            <a:extLst>
              <a:ext uri="{FF2B5EF4-FFF2-40B4-BE49-F238E27FC236}">
                <a16:creationId xmlns:a16="http://schemas.microsoft.com/office/drawing/2014/main" id="{12A94898-278B-7B28-A74E-97D2D58AD1E1}"/>
              </a:ext>
            </a:extLst>
          </p:cNvPr>
          <p:cNvSpPr txBox="1"/>
          <p:nvPr/>
        </p:nvSpPr>
        <p:spPr>
          <a:xfrm>
            <a:off x="3678183" y="2872643"/>
            <a:ext cx="2429688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Bildvorverarbeitung</a:t>
            </a:r>
          </a:p>
        </p:txBody>
      </p:sp>
      <p:sp useBgFill="1">
        <p:nvSpPr>
          <p:cNvPr id="21" name="Textfeld 20">
            <a:extLst>
              <a:ext uri="{FF2B5EF4-FFF2-40B4-BE49-F238E27FC236}">
                <a16:creationId xmlns:a16="http://schemas.microsoft.com/office/drawing/2014/main" id="{1C14BBAB-EF29-6357-4C47-B20B288897C9}"/>
              </a:ext>
            </a:extLst>
          </p:cNvPr>
          <p:cNvSpPr txBox="1"/>
          <p:nvPr/>
        </p:nvSpPr>
        <p:spPr>
          <a:xfrm>
            <a:off x="3738713" y="3622636"/>
            <a:ext cx="3437408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Definition der Datenstruktur</a:t>
            </a:r>
          </a:p>
        </p:txBody>
      </p:sp>
      <p:sp useBgFill="1">
        <p:nvSpPr>
          <p:cNvPr id="23" name="Textfeld 22">
            <a:extLst>
              <a:ext uri="{FF2B5EF4-FFF2-40B4-BE49-F238E27FC236}">
                <a16:creationId xmlns:a16="http://schemas.microsoft.com/office/drawing/2014/main" id="{37154356-97C5-FDCF-8E82-E456354CF4F8}"/>
              </a:ext>
            </a:extLst>
          </p:cNvPr>
          <p:cNvSpPr txBox="1"/>
          <p:nvPr/>
        </p:nvSpPr>
        <p:spPr>
          <a:xfrm>
            <a:off x="3678183" y="4411453"/>
            <a:ext cx="3056169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</a:t>
            </a:r>
          </a:p>
        </p:txBody>
      </p:sp>
      <p:sp useBgFill="1">
        <p:nvSpPr>
          <p:cNvPr id="24" name="Textfeld 23">
            <a:extLst>
              <a:ext uri="{FF2B5EF4-FFF2-40B4-BE49-F238E27FC236}">
                <a16:creationId xmlns:a16="http://schemas.microsoft.com/office/drawing/2014/main" id="{EDB2784E-5791-FB9F-BBFA-AF9B3C02B9CE}"/>
              </a:ext>
            </a:extLst>
          </p:cNvPr>
          <p:cNvSpPr txBox="1"/>
          <p:nvPr/>
        </p:nvSpPr>
        <p:spPr>
          <a:xfrm>
            <a:off x="2750079" y="5640571"/>
            <a:ext cx="3489938" cy="36933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Ergebnisse und Performance</a:t>
            </a: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DFA1C45A-C89D-F2E0-128E-72AA1B528B33}"/>
              </a:ext>
            </a:extLst>
          </p:cNvPr>
          <p:cNvSpPr/>
          <p:nvPr/>
        </p:nvSpPr>
        <p:spPr>
          <a:xfrm>
            <a:off x="2779362" y="2140940"/>
            <a:ext cx="482516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7E5A0F-22AA-7098-423F-20305E1643B7}"/>
              </a:ext>
            </a:extLst>
          </p:cNvPr>
          <p:cNvSpPr txBox="1"/>
          <p:nvPr/>
        </p:nvSpPr>
        <p:spPr>
          <a:xfrm>
            <a:off x="3339200" y="2216158"/>
            <a:ext cx="22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 Annotation</a:t>
            </a:r>
            <a:endParaRPr lang="de-DE" sz="18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BED7322D-6C48-E7FB-AC0F-772FF4CC4F4E}"/>
              </a:ext>
            </a:extLst>
          </p:cNvPr>
          <p:cNvSpPr/>
          <p:nvPr/>
        </p:nvSpPr>
        <p:spPr>
          <a:xfrm>
            <a:off x="2750078" y="5029601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 useBgFill="1">
        <p:nvSpPr>
          <p:cNvPr id="8" name="Textfeld 7">
            <a:extLst>
              <a:ext uri="{FF2B5EF4-FFF2-40B4-BE49-F238E27FC236}">
                <a16:creationId xmlns:a16="http://schemas.microsoft.com/office/drawing/2014/main" id="{7095202E-619A-1E2F-99C6-F53826FB9A3A}"/>
              </a:ext>
            </a:extLst>
          </p:cNvPr>
          <p:cNvSpPr txBox="1"/>
          <p:nvPr/>
        </p:nvSpPr>
        <p:spPr>
          <a:xfrm>
            <a:off x="3309855" y="5109562"/>
            <a:ext cx="4154297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Erkennung von Knoten und Kanten</a:t>
            </a:r>
          </a:p>
        </p:txBody>
      </p:sp>
    </p:spTree>
    <p:extLst>
      <p:ext uri="{BB962C8B-B14F-4D97-AF65-F5344CB8AC3E}">
        <p14:creationId xmlns:p14="http://schemas.microsoft.com/office/powerpoint/2010/main" val="406162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11754-1575-142E-2F99-76A1CE12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F98AF9-52A1-8E14-6BE1-6F285F04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7. Ergebnisse und Performance</a:t>
            </a:r>
            <a:b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Allgemeine Beobachtung:</a:t>
            </a: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Um die Leistung zu analysieren, haben wir eine Stichprobe von 10 Graphen erstellt. Wir konnten dann sehen, dass das trainierte Modell die Kanten zu 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70 % </a:t>
            </a:r>
            <a: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  <a:t>richtig vorhergesagt hatte und es uns gelang, die Graphen korrekt zu rekonstruieren.</a:t>
            </a: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r>
              <a:rPr lang="de-DE" b="0" dirty="0">
                <a:solidFill>
                  <a:srgbClr val="FF0000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Aber woran liegt Probleme bei einigen Graphen ??</a:t>
            </a:r>
            <a:br>
              <a:rPr lang="de-DE" dirty="0">
                <a:solidFill>
                  <a:srgbClr val="FF0000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343302-B94B-249A-DEAB-BDF7F4C08B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42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49927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0E695-FB79-60E6-C802-EF9BD9CC1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7EE685-4BD7-7CF5-B695-ECEC0CC0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Probleme aufgetreten</a:t>
            </a:r>
            <a:b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solidFill>
                  <a:srgbClr val="FF0000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B6D6B-E304-65A2-16CE-4F92F1FA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43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638613B-0CEE-916B-A227-93D7EBA5597C}"/>
              </a:ext>
            </a:extLst>
          </p:cNvPr>
          <p:cNvSpPr txBox="1"/>
          <p:nvPr/>
        </p:nvSpPr>
        <p:spPr>
          <a:xfrm>
            <a:off x="275825" y="1484784"/>
            <a:ext cx="11227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v"/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v"/>
            </a:pPr>
            <a:r>
              <a:rPr lang="de-DE" sz="2000" b="1" dirty="0">
                <a:solidFill>
                  <a:srgbClr val="80BA24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  <a:t>Graphen mit viele Überkreuzungen</a:t>
            </a: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800100" lvl="1" indent="-34290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Kantenüberkreuzung =&gt; Überlappung von </a:t>
            </a:r>
            <a:r>
              <a:rPr lang="de-DE" b="1" dirty="0" err="1">
                <a:latin typeface="Aptos Serif" panose="02020604070405020304" pitchFamily="18" charset="0"/>
                <a:cs typeface="Aptos Serif" panose="02020604070405020304" pitchFamily="18" charset="0"/>
              </a:rPr>
              <a:t>Bounding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 Boxes</a:t>
            </a:r>
          </a:p>
          <a:p>
            <a:pPr lvl="1">
              <a:buClr>
                <a:srgbClr val="80BA24"/>
              </a:buClr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6" name="Grafik 5" descr="Ein Bild, das Reihe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59D804E5-2086-CA13-B40B-18F9F943B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926581"/>
            <a:ext cx="3528392" cy="3528392"/>
          </a:xfrm>
          <a:prstGeom prst="rect">
            <a:avLst/>
          </a:prstGeom>
        </p:spPr>
      </p:pic>
      <p:pic>
        <p:nvPicPr>
          <p:cNvPr id="8" name="Grafik 7" descr="Ein Bild, das Reihe, Diagramm, parallel, Handwagen enthält.&#10;&#10;Automatisch generierte Beschreibung">
            <a:extLst>
              <a:ext uri="{FF2B5EF4-FFF2-40B4-BE49-F238E27FC236}">
                <a16:creationId xmlns:a16="http://schemas.microsoft.com/office/drawing/2014/main" id="{85581D01-6671-E753-D9C5-FBEB56026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2926581"/>
            <a:ext cx="3168517" cy="31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17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85DB1-5CE3-D6FC-AE4B-3F8B66A3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D9D4F4-DBCC-AE32-81D3-7FD4A662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Probleme aufgetreten</a:t>
            </a:r>
            <a:b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solidFill>
                  <a:srgbClr val="FF0000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4A7DAB-85EE-FB49-E186-4E28959A0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44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C7A733-9C80-593E-5DE8-89D03B5DF27F}"/>
              </a:ext>
            </a:extLst>
          </p:cNvPr>
          <p:cNvSpPr txBox="1"/>
          <p:nvPr/>
        </p:nvSpPr>
        <p:spPr>
          <a:xfrm>
            <a:off x="407533" y="1656000"/>
            <a:ext cx="1122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v"/>
            </a:pPr>
            <a:r>
              <a:rPr lang="de-DE" sz="2000" b="1" dirty="0">
                <a:latin typeface="Aptos Serif" panose="02020604070405020304" pitchFamily="18" charset="0"/>
                <a:cs typeface="Aptos Serif" panose="02020604070405020304" pitchFamily="18" charset="0"/>
              </a:rPr>
              <a:t>Beim Extrahieren von Endpunkten der Kanten</a:t>
            </a: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v"/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5A874C3-0CED-1F54-DCE3-DD82D71B77C1}"/>
              </a:ext>
            </a:extLst>
          </p:cNvPr>
          <p:cNvSpPr txBox="1"/>
          <p:nvPr/>
        </p:nvSpPr>
        <p:spPr>
          <a:xfrm>
            <a:off x="665138" y="3211875"/>
            <a:ext cx="5749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Da es Kantenüberkreuzung gibt , kann man die falschen Endpunkte von Kanten erhalten.</a:t>
            </a:r>
          </a:p>
          <a:p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Falsche Koordinaten von Endpunkten =&gt; Falsche Punkte für das Clustering</a:t>
            </a:r>
          </a:p>
        </p:txBody>
      </p:sp>
      <p:pic>
        <p:nvPicPr>
          <p:cNvPr id="7" name="Grafik 6" descr="Ein Bild, das Reihe, Diagramm, Screenshot enthält.&#10;&#10;Automatisch generierte Beschreibung">
            <a:extLst>
              <a:ext uri="{FF2B5EF4-FFF2-40B4-BE49-F238E27FC236}">
                <a16:creationId xmlns:a16="http://schemas.microsoft.com/office/drawing/2014/main" id="{2823882A-719C-EF8E-0FB0-DDC4623E0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2145853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C0EBF-4703-D2E5-56EC-001835A24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9A0D26A-66B4-E424-026D-6EDA3908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Probleme aufgetreten</a:t>
            </a:r>
            <a:b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solidFill>
                  <a:srgbClr val="FF0000"/>
                </a:solidFill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/>
            </a:br>
            <a:br>
              <a:rPr lang="de-DE" b="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2D0F5A-94DC-34F3-D802-11D1FC694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45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96FE353-47FC-3F2A-2D00-87425C352BCA}"/>
              </a:ext>
            </a:extLst>
          </p:cNvPr>
          <p:cNvSpPr txBox="1"/>
          <p:nvPr/>
        </p:nvSpPr>
        <p:spPr>
          <a:xfrm>
            <a:off x="407533" y="1656000"/>
            <a:ext cx="11227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v"/>
            </a:pPr>
            <a:r>
              <a:rPr lang="de-DE" sz="2000" b="1" dirty="0">
                <a:latin typeface="Aptos Serif" panose="02020604070405020304" pitchFamily="18" charset="0"/>
                <a:cs typeface="Aptos Serif" panose="02020604070405020304" pitchFamily="18" charset="0"/>
              </a:rPr>
              <a:t>Anpassungen des Clustering Parameters</a:t>
            </a: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r>
              <a:rPr lang="de-DE" sz="2000" b="1" dirty="0">
                <a:latin typeface="Aptos Serif" panose="02020604070405020304" pitchFamily="18" charset="0"/>
                <a:cs typeface="Aptos Serif" panose="02020604070405020304" pitchFamily="18" charset="0"/>
              </a:rPr>
              <a:t>eps</a:t>
            </a:r>
            <a:r>
              <a:rPr lang="de-DE" sz="2000" b="0" dirty="0">
                <a:latin typeface="Aptos Serif" panose="02020604070405020304" pitchFamily="18" charset="0"/>
                <a:cs typeface="Aptos Serif" panose="02020604070405020304" pitchFamily="18" charset="0"/>
              </a:rPr>
              <a:t> ist </a:t>
            </a: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Maximale Distanz zwischen zwei Punkten, damit sie als </a:t>
            </a:r>
            <a:r>
              <a:rPr lang="de-DE" sz="2000" b="1" dirty="0">
                <a:latin typeface="Aptos Serif" panose="02020604070405020304" pitchFamily="18" charset="0"/>
                <a:cs typeface="Aptos Serif" panose="02020604070405020304" pitchFamily="18" charset="0"/>
              </a:rPr>
              <a:t>Teil desselben Clusters (Knotens)</a:t>
            </a: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 betrachtet werden</a:t>
            </a: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r>
              <a:rPr lang="de-DE" sz="2000" b="1" u="sng" dirty="0">
                <a:latin typeface="Aptos Serif" panose="02020604070405020304" pitchFamily="18" charset="0"/>
                <a:cs typeface="Aptos Serif" panose="02020604070405020304" pitchFamily="18" charset="0"/>
              </a:rPr>
              <a:t>Problem</a:t>
            </a: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:</a:t>
            </a:r>
          </a:p>
          <a:p>
            <a:pPr marL="342900" indent="-34290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Wir wissen nicht den geschätzten Radius, die die Knoten besitzen könnten</a:t>
            </a:r>
          </a:p>
          <a:p>
            <a:pPr marL="342900" indent="-342900">
              <a:buClr>
                <a:srgbClr val="80BA24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Die Knoten können verschiedene Größe haben</a:t>
            </a: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	</a:t>
            </a:r>
            <a:r>
              <a:rPr lang="de-DE" sz="2000" dirty="0"/>
              <a:t> </a:t>
            </a:r>
            <a:r>
              <a:rPr lang="de-DE" sz="2000" b="1" dirty="0">
                <a:latin typeface="Aptos Serif" panose="02020604070405020304" pitchFamily="18" charset="0"/>
                <a:cs typeface="Aptos Serif" panose="02020604070405020304" pitchFamily="18" charset="0"/>
              </a:rPr>
              <a:t>Je nach vorherzusagendem Bild müssen wir den richtigen Wert von eps anpassen, 	damit das Clustering erfolgreich wird(aufwändig) </a:t>
            </a: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buClr>
                <a:srgbClr val="80BA24"/>
              </a:buClr>
              <a:buFont typeface="Wingdings" panose="05000000000000000000" pitchFamily="2" charset="2"/>
              <a:buChar char="v"/>
            </a:pPr>
            <a:endParaRPr lang="de-DE" sz="20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6" name="Grafik 5" descr="Ein Bild, das Text, Schrift, weiß, Algebra enthält.&#10;&#10;Automatisch generierte Beschreibung">
            <a:extLst>
              <a:ext uri="{FF2B5EF4-FFF2-40B4-BE49-F238E27FC236}">
                <a16:creationId xmlns:a16="http://schemas.microsoft.com/office/drawing/2014/main" id="{8DFAC5D7-7C3B-1D72-9B6D-4FAD6B7B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367438"/>
            <a:ext cx="5006340" cy="8534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487FEF8-8C3E-F37E-695D-98322D53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5517232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8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DD77CF-70F9-BBC3-442A-FCD6E1A5D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8D59A87-A72C-BA0C-FE0D-1AB45D77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Quellen</a:t>
            </a:r>
            <a:b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b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</a:br>
            <a:endParaRPr lang="de-DE" sz="1800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D6CE4D-2440-87FF-9D45-6C3A27FFBF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46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F70749-90D8-89A8-40BE-B64DAC90DF50}"/>
              </a:ext>
            </a:extLst>
          </p:cNvPr>
          <p:cNvSpPr txBox="1"/>
          <p:nvPr/>
        </p:nvSpPr>
        <p:spPr>
          <a:xfrm>
            <a:off x="532800" y="1652074"/>
            <a:ext cx="1122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80BA24"/>
              </a:buClr>
            </a:pPr>
            <a:endParaRPr lang="en-US" dirty="0">
              <a:hlinkClick r:id="rId2"/>
            </a:endParaRPr>
          </a:p>
          <a:p>
            <a:pPr>
              <a:buClr>
                <a:srgbClr val="80BA24"/>
              </a:buClr>
            </a:pPr>
            <a:r>
              <a:rPr lang="en-US" dirty="0">
                <a:hlinkClick r:id="rId2"/>
              </a:rPr>
              <a:t>GitHub - python-pillow/Pillow: Python Imaging Library (Fork)</a:t>
            </a:r>
            <a:endParaRPr lang="de-DE" b="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buClr>
                <a:srgbClr val="80BA24"/>
              </a:buClr>
            </a:pPr>
            <a:r>
              <a:rPr lang="de-DE" dirty="0">
                <a:hlinkClick r:id="rId3"/>
              </a:rPr>
              <a:t>https://github.com/ultralytics/ultralytics</a:t>
            </a:r>
            <a:endParaRPr lang="de-DE" dirty="0"/>
          </a:p>
          <a:p>
            <a:pPr>
              <a:buClr>
                <a:srgbClr val="80BA24"/>
              </a:buClr>
            </a:pPr>
            <a:r>
              <a:rPr lang="de-DE" dirty="0">
                <a:hlinkClick r:id="rId4"/>
              </a:rPr>
              <a:t>https://docs.ultralytics.com/quickstart/</a:t>
            </a:r>
            <a:endParaRPr lang="de-DE" dirty="0"/>
          </a:p>
          <a:p>
            <a:pPr>
              <a:buClr>
                <a:srgbClr val="80BA24"/>
              </a:buClr>
            </a:pPr>
            <a:r>
              <a:rPr lang="de-DE" dirty="0">
                <a:hlinkClick r:id="rId5"/>
              </a:rPr>
              <a:t>https://github.com/adityaintwala/Hough-Line-Detection</a:t>
            </a:r>
            <a:endParaRPr lang="de-DE" dirty="0"/>
          </a:p>
          <a:p>
            <a:pPr>
              <a:buClr>
                <a:srgbClr val="80BA24"/>
              </a:buClr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628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B3A7F-49D4-30E2-312F-A8D4204DC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F3FDA1-13AE-7E8B-FC07-616CFC9D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47</a:t>
            </a:fld>
            <a:endParaRPr lang="de-DE" altLang="de-DE"/>
          </a:p>
        </p:txBody>
      </p:sp>
      <p:pic>
        <p:nvPicPr>
          <p:cNvPr id="6" name="Grafik 5" descr="Ein Bild, das Cartoon, Darstellung, Kleidung, Lächeln enthält.&#10;&#10;Automatisch generierte Beschreibung">
            <a:extLst>
              <a:ext uri="{FF2B5EF4-FFF2-40B4-BE49-F238E27FC236}">
                <a16:creationId xmlns:a16="http://schemas.microsoft.com/office/drawing/2014/main" id="{15C43322-41BF-E9B3-9E5B-588625058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656692"/>
            <a:ext cx="6453336" cy="554461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347E63-BE5C-0B01-DCBA-3BADC4C83994}"/>
              </a:ext>
            </a:extLst>
          </p:cNvPr>
          <p:cNvSpPr txBox="1"/>
          <p:nvPr/>
        </p:nvSpPr>
        <p:spPr>
          <a:xfrm flipH="1">
            <a:off x="9696400" y="1772816"/>
            <a:ext cx="15841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latin typeface="Berlin Sans FB Demi" panose="020E0802020502020306" pitchFamily="34" charset="0"/>
              </a:rPr>
              <a:t>Fragen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C0C7984-8A16-8266-5A6A-7D5F545727D9}"/>
              </a:ext>
            </a:extLst>
          </p:cNvPr>
          <p:cNvSpPr txBox="1"/>
          <p:nvPr/>
        </p:nvSpPr>
        <p:spPr>
          <a:xfrm>
            <a:off x="407368" y="2564904"/>
            <a:ext cx="4752528" cy="1200329"/>
          </a:xfrm>
          <a:prstGeom prst="rect">
            <a:avLst/>
          </a:prstGeom>
          <a:blipFill>
            <a:blip r:embed="rId4">
              <a:alphaModFix amt="0"/>
            </a:blip>
            <a:tile tx="0" ty="0" sx="100000" sy="100000" flip="none" algn="tl"/>
          </a:blipFill>
          <a:scene3d>
            <a:camera prst="perspectiveFront"/>
            <a:lightRig rig="threePt" dir="t"/>
          </a:scene3d>
        </p:spPr>
        <p:txBody>
          <a:bodyPr wrap="square" rtlCol="0">
            <a:spAutoFit/>
            <a:scene3d>
              <a:camera prst="perspectiveContrastingRightFacing"/>
              <a:lightRig rig="threePt" dir="t"/>
            </a:scene3d>
          </a:bodyPr>
          <a:lstStyle/>
          <a:p>
            <a:r>
              <a:rPr lang="de-DE" sz="3600" dirty="0">
                <a:solidFill>
                  <a:schemeClr val="accent6">
                    <a:lumMod val="50000"/>
                  </a:schemeClr>
                </a:solidFill>
                <a:effectLst>
                  <a:innerShdw blurRad="63500" dist="50800" dir="10800000">
                    <a:schemeClr val="accent1">
                      <a:lumMod val="40000"/>
                      <a:lumOff val="60000"/>
                      <a:alpha val="50000"/>
                    </a:schemeClr>
                  </a:innerShdw>
                </a:effectLst>
                <a:latin typeface="Copperplate Gothic Bold" panose="020E0705020206020404" pitchFamily="34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Danke für Ihre Aufmerksamkeit !</a:t>
            </a:r>
          </a:p>
        </p:txBody>
      </p:sp>
    </p:spTree>
    <p:extLst>
      <p:ext uri="{BB962C8B-B14F-4D97-AF65-F5344CB8AC3E}">
        <p14:creationId xmlns:p14="http://schemas.microsoft.com/office/powerpoint/2010/main" val="189821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5981E-4D02-5887-484F-AD84CCC6B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65C072A-CA9B-693B-96DA-12CEE402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E25784-C5A5-FE8D-195E-1A1C7A769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51723650-F12B-7C21-F7E0-1EC52EB715CD}"/>
              </a:ext>
            </a:extLst>
          </p:cNvPr>
          <p:cNvSpPr/>
          <p:nvPr/>
        </p:nvSpPr>
        <p:spPr>
          <a:xfrm>
            <a:off x="2030678" y="1580541"/>
            <a:ext cx="469770" cy="460176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>
            <a:glow rad="127000">
              <a:srgbClr val="80BA2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7DD16ED5-F3CD-7608-C3E7-77ABC0F102CF}"/>
              </a:ext>
            </a:extLst>
          </p:cNvPr>
          <p:cNvSpPr/>
          <p:nvPr/>
        </p:nvSpPr>
        <p:spPr>
          <a:xfrm>
            <a:off x="3151529" y="2817039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119A3721-DD30-042E-49A0-7AFBCF7A9242}"/>
              </a:ext>
            </a:extLst>
          </p:cNvPr>
          <p:cNvSpPr/>
          <p:nvPr/>
        </p:nvSpPr>
        <p:spPr>
          <a:xfrm>
            <a:off x="3220983" y="3563604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68BA8C69-6F8D-FF70-8ACF-999DD5630DA5}"/>
              </a:ext>
            </a:extLst>
          </p:cNvPr>
          <p:cNvSpPr/>
          <p:nvPr/>
        </p:nvSpPr>
        <p:spPr>
          <a:xfrm>
            <a:off x="3158695" y="4323585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61EB3F30-1BBF-AA48-1B58-A8D0822FB310}"/>
              </a:ext>
            </a:extLst>
          </p:cNvPr>
          <p:cNvSpPr/>
          <p:nvPr/>
        </p:nvSpPr>
        <p:spPr>
          <a:xfrm>
            <a:off x="443654" y="1656000"/>
            <a:ext cx="2763624" cy="4617288"/>
          </a:xfrm>
          <a:prstGeom prst="curvedLeftArrow">
            <a:avLst>
              <a:gd name="adj1" fmla="val 25000"/>
              <a:gd name="adj2" fmla="val 50000"/>
              <a:gd name="adj3" fmla="val 20833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B417BA6B-7753-B2F2-FA19-37A80A16E5E8}"/>
              </a:ext>
            </a:extLst>
          </p:cNvPr>
          <p:cNvSpPr/>
          <p:nvPr/>
        </p:nvSpPr>
        <p:spPr>
          <a:xfrm>
            <a:off x="2119749" y="5496833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</a:t>
            </a:r>
          </a:p>
        </p:txBody>
      </p:sp>
      <p:sp useBgFill="1">
        <p:nvSpPr>
          <p:cNvPr id="17" name="Textfeld 16">
            <a:extLst>
              <a:ext uri="{FF2B5EF4-FFF2-40B4-BE49-F238E27FC236}">
                <a16:creationId xmlns:a16="http://schemas.microsoft.com/office/drawing/2014/main" id="{0C194277-F206-BE10-EC8A-F4C7C807DB59}"/>
              </a:ext>
            </a:extLst>
          </p:cNvPr>
          <p:cNvSpPr txBox="1"/>
          <p:nvPr/>
        </p:nvSpPr>
        <p:spPr>
          <a:xfrm>
            <a:off x="2548763" y="1548780"/>
            <a:ext cx="1891053" cy="369332"/>
          </a:xfrm>
          <a:prstGeom prst="rect">
            <a:avLst/>
          </a:prstGeom>
          <a:effectLst>
            <a:glow rad="177800">
              <a:srgbClr val="80BA24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Datenerfassung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B2C7EA6-3CC5-B80F-FB70-98E1945C8CCE}"/>
              </a:ext>
            </a:extLst>
          </p:cNvPr>
          <p:cNvSpPr txBox="1"/>
          <p:nvPr/>
        </p:nvSpPr>
        <p:spPr>
          <a:xfrm>
            <a:off x="3678183" y="2872643"/>
            <a:ext cx="242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Bildvorverarbeitung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974DF44-31B0-3137-48DE-7FBA3F338CDC}"/>
              </a:ext>
            </a:extLst>
          </p:cNvPr>
          <p:cNvSpPr txBox="1"/>
          <p:nvPr/>
        </p:nvSpPr>
        <p:spPr>
          <a:xfrm>
            <a:off x="3738713" y="3622636"/>
            <a:ext cx="343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Definition der Datenstruktur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74EA90E-1943-7160-44B5-8D52B99F29ED}"/>
              </a:ext>
            </a:extLst>
          </p:cNvPr>
          <p:cNvSpPr txBox="1"/>
          <p:nvPr/>
        </p:nvSpPr>
        <p:spPr>
          <a:xfrm>
            <a:off x="3615895" y="4411351"/>
            <a:ext cx="305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C26F058-4B89-FE5D-859C-884349D0157A}"/>
              </a:ext>
            </a:extLst>
          </p:cNvPr>
          <p:cNvSpPr txBox="1"/>
          <p:nvPr/>
        </p:nvSpPr>
        <p:spPr>
          <a:xfrm>
            <a:off x="2750078" y="5640571"/>
            <a:ext cx="773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Ergebnisse und Performance</a:t>
            </a: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686CA625-D3C8-0181-F16F-9EF55B37F369}"/>
              </a:ext>
            </a:extLst>
          </p:cNvPr>
          <p:cNvSpPr/>
          <p:nvPr/>
        </p:nvSpPr>
        <p:spPr>
          <a:xfrm>
            <a:off x="2779362" y="2140940"/>
            <a:ext cx="482516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C9AFDB-2C0D-7F2E-E82B-8AE791CD8BE7}"/>
              </a:ext>
            </a:extLst>
          </p:cNvPr>
          <p:cNvSpPr txBox="1"/>
          <p:nvPr/>
        </p:nvSpPr>
        <p:spPr>
          <a:xfrm>
            <a:off x="3339200" y="2216158"/>
            <a:ext cx="22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 Annotation</a:t>
            </a:r>
            <a:endParaRPr lang="de-DE" sz="18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BF4247DE-2C8B-7A19-9316-F7B4A21563DB}"/>
              </a:ext>
            </a:extLst>
          </p:cNvPr>
          <p:cNvSpPr/>
          <p:nvPr/>
        </p:nvSpPr>
        <p:spPr>
          <a:xfrm>
            <a:off x="2750078" y="5029601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0CF078-50F2-57E0-9A8D-C88FA032F96F}"/>
              </a:ext>
            </a:extLst>
          </p:cNvPr>
          <p:cNvSpPr txBox="1"/>
          <p:nvPr/>
        </p:nvSpPr>
        <p:spPr>
          <a:xfrm>
            <a:off x="3309855" y="5109562"/>
            <a:ext cx="415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Erkennung von Knoten und Kanten</a:t>
            </a:r>
          </a:p>
        </p:txBody>
      </p:sp>
    </p:spTree>
    <p:extLst>
      <p:ext uri="{BB962C8B-B14F-4D97-AF65-F5344CB8AC3E}">
        <p14:creationId xmlns:p14="http://schemas.microsoft.com/office/powerpoint/2010/main" val="177706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F92AA-4C46-8FCC-CF5D-2FE54D64A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896F8-E3C8-CD06-10C5-BF613EEE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50" dirty="0">
                <a:latin typeface="Aptos Serif" panose="020B0502040204020203" pitchFamily="18" charset="0"/>
                <a:cs typeface="Aptos Serif" panose="020B0502040204020203" pitchFamily="18" charset="0"/>
              </a:rPr>
              <a:t>1. </a:t>
            </a:r>
            <a:r>
              <a:rPr lang="de-DE" sz="2400" dirty="0">
                <a:latin typeface="Aptos Serif" panose="02020604070405020304" pitchFamily="18" charset="0"/>
                <a:cs typeface="Aptos Serif" panose="02020604070405020304" pitchFamily="18" charset="0"/>
              </a:rPr>
              <a:t>Datenerfassung</a:t>
            </a:r>
            <a:endParaRPr lang="de-DE" sz="205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E65A0-D411-3A28-C3BD-3FC28C200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11064600" cy="4617288"/>
          </a:xfrm>
        </p:spPr>
        <p:txBody>
          <a:bodyPr/>
          <a:lstStyle/>
          <a:p>
            <a:pPr marL="0" indent="0">
              <a:buNone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Ziel</a:t>
            </a: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: </a:t>
            </a: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E</a:t>
            </a:r>
            <a:r>
              <a:rPr lang="de-DE" b="1" dirty="0"/>
              <a:t>inen Datensatz aus Bildern Erstellen</a:t>
            </a: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buNone/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Graphen zeichnen : handgezeichnete Graphen auf Papier und digital gezeichnete Graphen, z. B. auf einem Tablet</a:t>
            </a:r>
          </a:p>
          <a:p>
            <a:pPr marL="0" indent="0">
              <a:buNone/>
            </a:pP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0" indent="0">
              <a:buNone/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Anforderungen: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handgezeichneten schwarzen Graphen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Graphen mit mindestens 15 Knoten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Graphen mit unterschiedlichen Merkmalen und Strukturen wie Bäume, planare Graphen und Graphen mit Kantenüberkreuzungen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Die Knoten der Graphen sollten hierbei gelabelt sein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sauber und präzise gezeichnete Graphen sowie weniger präzise und unordentlich gezeichnete Graphen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endParaRPr lang="de-DE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D6EE5B-6774-BBE9-5888-A046DDAF56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315162-6469-F349-9026-AA5216DF4595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pic>
        <p:nvPicPr>
          <p:cNvPr id="12" name="Grafik 11" descr="Ein Bild, das Kreis, Screenshot, Cartoon, Design enthält.&#10;&#10;Automatisch generierte Beschreibung">
            <a:extLst>
              <a:ext uri="{FF2B5EF4-FFF2-40B4-BE49-F238E27FC236}">
                <a16:creationId xmlns:a16="http://schemas.microsoft.com/office/drawing/2014/main" id="{7252D578-56E1-AB39-844F-81948A7E9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20" y="1187952"/>
            <a:ext cx="1527167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0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B4CF-061E-2504-38BA-9FF1C1047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1629171-FA0A-7161-D32E-6701EF9F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92AFDD-5EF1-3F6A-2C89-FE0EFBF160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D01F3B3-4900-AA99-F8D3-C906B2E44A75}"/>
              </a:ext>
            </a:extLst>
          </p:cNvPr>
          <p:cNvSpPr/>
          <p:nvPr/>
        </p:nvSpPr>
        <p:spPr>
          <a:xfrm>
            <a:off x="2030678" y="1580541"/>
            <a:ext cx="469770" cy="460176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D6C26DAF-F454-6012-8432-3EEADCE619E4}"/>
              </a:ext>
            </a:extLst>
          </p:cNvPr>
          <p:cNvSpPr/>
          <p:nvPr/>
        </p:nvSpPr>
        <p:spPr>
          <a:xfrm>
            <a:off x="3151529" y="2817039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B0F86C7-2E84-A769-92F6-D124DD3782B7}"/>
              </a:ext>
            </a:extLst>
          </p:cNvPr>
          <p:cNvSpPr/>
          <p:nvPr/>
        </p:nvSpPr>
        <p:spPr>
          <a:xfrm>
            <a:off x="3220983" y="3563604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354BE242-454D-8FE4-D795-176D31477D10}"/>
              </a:ext>
            </a:extLst>
          </p:cNvPr>
          <p:cNvSpPr/>
          <p:nvPr/>
        </p:nvSpPr>
        <p:spPr>
          <a:xfrm>
            <a:off x="3158695" y="4323585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</a:t>
            </a:r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6F2F6D3F-AAF4-2F94-0D09-D0500474E24A}"/>
              </a:ext>
            </a:extLst>
          </p:cNvPr>
          <p:cNvSpPr/>
          <p:nvPr/>
        </p:nvSpPr>
        <p:spPr>
          <a:xfrm>
            <a:off x="443654" y="1656000"/>
            <a:ext cx="2763624" cy="4617288"/>
          </a:xfrm>
          <a:prstGeom prst="curvedLeftArrow">
            <a:avLst>
              <a:gd name="adj1" fmla="val 25000"/>
              <a:gd name="adj2" fmla="val 50000"/>
              <a:gd name="adj3" fmla="val 20833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7B2BE82F-9511-AF63-7B84-4CDC51430E48}"/>
              </a:ext>
            </a:extLst>
          </p:cNvPr>
          <p:cNvSpPr/>
          <p:nvPr/>
        </p:nvSpPr>
        <p:spPr>
          <a:xfrm>
            <a:off x="2119749" y="5496833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7</a:t>
            </a:r>
          </a:p>
        </p:txBody>
      </p:sp>
      <p:sp useBgFill="1">
        <p:nvSpPr>
          <p:cNvPr id="17" name="Textfeld 16">
            <a:extLst>
              <a:ext uri="{FF2B5EF4-FFF2-40B4-BE49-F238E27FC236}">
                <a16:creationId xmlns:a16="http://schemas.microsoft.com/office/drawing/2014/main" id="{BE6E91C5-3275-9A82-222A-80815AB72904}"/>
              </a:ext>
            </a:extLst>
          </p:cNvPr>
          <p:cNvSpPr txBox="1"/>
          <p:nvPr/>
        </p:nvSpPr>
        <p:spPr>
          <a:xfrm>
            <a:off x="2548763" y="1548780"/>
            <a:ext cx="1891053" cy="369332"/>
          </a:xfrm>
          <a:prstGeom prst="rect">
            <a:avLst/>
          </a:prstGeom>
          <a:effectLst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Datenerfassung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55B781-06AF-75B2-F768-BB0A33FE1971}"/>
              </a:ext>
            </a:extLst>
          </p:cNvPr>
          <p:cNvSpPr txBox="1"/>
          <p:nvPr/>
        </p:nvSpPr>
        <p:spPr>
          <a:xfrm>
            <a:off x="3678183" y="2872643"/>
            <a:ext cx="242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Bildvorverarbeitung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8C3710A-B958-21C9-2694-91C740BC4C5A}"/>
              </a:ext>
            </a:extLst>
          </p:cNvPr>
          <p:cNvSpPr txBox="1"/>
          <p:nvPr/>
        </p:nvSpPr>
        <p:spPr>
          <a:xfrm>
            <a:off x="3738713" y="3622636"/>
            <a:ext cx="343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Definition der Datenstruktur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9AC7B21-1F4D-7AAA-8C63-9AD274A4C2E4}"/>
              </a:ext>
            </a:extLst>
          </p:cNvPr>
          <p:cNvSpPr txBox="1"/>
          <p:nvPr/>
        </p:nvSpPr>
        <p:spPr>
          <a:xfrm>
            <a:off x="3615895" y="4411351"/>
            <a:ext cx="305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Training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3AB332-057D-7A72-D9CB-7B71E684A469}"/>
              </a:ext>
            </a:extLst>
          </p:cNvPr>
          <p:cNvSpPr txBox="1"/>
          <p:nvPr/>
        </p:nvSpPr>
        <p:spPr>
          <a:xfrm>
            <a:off x="2750078" y="5640571"/>
            <a:ext cx="773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Ergebnisse und Performance</a:t>
            </a:r>
            <a:endParaRPr lang="de-DE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50D11EFE-EB76-16C7-2B1B-245A96B431D4}"/>
              </a:ext>
            </a:extLst>
          </p:cNvPr>
          <p:cNvSpPr/>
          <p:nvPr/>
        </p:nvSpPr>
        <p:spPr>
          <a:xfrm>
            <a:off x="2779362" y="2140940"/>
            <a:ext cx="482516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 useBgFill="1">
        <p:nvSpPr>
          <p:cNvPr id="5" name="Textfeld 4">
            <a:extLst>
              <a:ext uri="{FF2B5EF4-FFF2-40B4-BE49-F238E27FC236}">
                <a16:creationId xmlns:a16="http://schemas.microsoft.com/office/drawing/2014/main" id="{F87703BE-DF1E-BC2A-7CBA-D89244A08FEC}"/>
              </a:ext>
            </a:extLst>
          </p:cNvPr>
          <p:cNvSpPr txBox="1"/>
          <p:nvPr/>
        </p:nvSpPr>
        <p:spPr>
          <a:xfrm>
            <a:off x="3339200" y="2216158"/>
            <a:ext cx="2203786" cy="36933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Graph Annotation</a:t>
            </a:r>
            <a:endParaRPr lang="de-DE" sz="18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3FB24340-B20E-E295-501E-AC1AFCF5DD38}"/>
              </a:ext>
            </a:extLst>
          </p:cNvPr>
          <p:cNvSpPr/>
          <p:nvPr/>
        </p:nvSpPr>
        <p:spPr>
          <a:xfrm>
            <a:off x="2750078" y="5029601"/>
            <a:ext cx="457200" cy="457200"/>
          </a:xfrm>
          <a:prstGeom prst="flowChartConnec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8FCA25-1C7D-40E0-DE23-825F1042778C}"/>
              </a:ext>
            </a:extLst>
          </p:cNvPr>
          <p:cNvSpPr txBox="1"/>
          <p:nvPr/>
        </p:nvSpPr>
        <p:spPr>
          <a:xfrm>
            <a:off x="3309855" y="5109562"/>
            <a:ext cx="415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Aptos Serif" panose="02020604070405020304" pitchFamily="18" charset="0"/>
                <a:cs typeface="Aptos Serif" panose="02020604070405020304" pitchFamily="18" charset="0"/>
              </a:rPr>
              <a:t>Erkennung von Knoten und Kanten</a:t>
            </a:r>
          </a:p>
        </p:txBody>
      </p:sp>
    </p:spTree>
    <p:extLst>
      <p:ext uri="{BB962C8B-B14F-4D97-AF65-F5344CB8AC3E}">
        <p14:creationId xmlns:p14="http://schemas.microsoft.com/office/powerpoint/2010/main" val="352895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65AD2-A877-B4F0-7227-EC99E8201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0D2A87C-7196-D70C-60F1-9F0C9224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00" y="1105688"/>
            <a:ext cx="11227200" cy="576000"/>
          </a:xfrm>
        </p:spPr>
        <p:txBody>
          <a:bodyPr/>
          <a:lstStyle/>
          <a:p>
            <a:r>
              <a:rPr lang="de-DE" dirty="0"/>
              <a:t>2. Graph Annotation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A25FAB-C152-0302-8D51-C2676EAE1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2416641-220E-E669-739A-BC67263C5B2C}"/>
              </a:ext>
            </a:extLst>
          </p:cNvPr>
          <p:cNvSpPr txBox="1"/>
          <p:nvPr/>
        </p:nvSpPr>
        <p:spPr>
          <a:xfrm>
            <a:off x="432000" y="1656000"/>
            <a:ext cx="11227200" cy="409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Das Annotieren von Trainingsdaten vor dem Training eines Modells ist ein wesentlicher Schritt in maschinellen Lernprojekten, insbesondere in überwachten Lernansätzen.</a:t>
            </a:r>
          </a:p>
          <a:p>
            <a:pPr algn="just">
              <a:lnSpc>
                <a:spcPct val="150000"/>
              </a:lnSpc>
            </a:pPr>
            <a:endParaRPr lang="de-DE" sz="17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algn="just">
              <a:lnSpc>
                <a:spcPct val="150000"/>
              </a:lnSpc>
            </a:pPr>
            <a:endParaRPr lang="de-DE" sz="1700" b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de-DE" sz="1700" b="1" dirty="0">
                <a:latin typeface="Aptos Serif" panose="02020604070405020304" pitchFamily="18" charset="0"/>
                <a:cs typeface="Aptos Serif" panose="02020604070405020304" pitchFamily="18" charset="0"/>
              </a:rPr>
              <a:t>Tool: LabelStudio</a:t>
            </a:r>
          </a:p>
          <a:p>
            <a:pPr algn="just">
              <a:lnSpc>
                <a:spcPct val="150000"/>
              </a:lnSpc>
            </a:pPr>
            <a:endParaRPr lang="de-DE" sz="17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de-DE" b="1" dirty="0">
                <a:latin typeface="Aptos Serif" panose="02020604070405020304" pitchFamily="18" charset="0"/>
                <a:cs typeface="Aptos Serif" panose="02020604070405020304" pitchFamily="18" charset="0"/>
              </a:rPr>
              <a:t>Aufgaben</a:t>
            </a:r>
            <a:r>
              <a:rPr lang="de-DE" sz="1700" dirty="0">
                <a:latin typeface="Aptos Serif" panose="02020604070405020304" pitchFamily="18" charset="0"/>
                <a:cs typeface="Aptos Serif" panose="0202060407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Labeln der Knoten</a:t>
            </a:r>
          </a:p>
          <a:p>
            <a:pPr marL="342900" indent="-342900" algn="just">
              <a:lnSpc>
                <a:spcPct val="150000"/>
              </a:lnSpc>
              <a:buClr>
                <a:srgbClr val="80BA24"/>
              </a:buClr>
              <a:buFont typeface="Wingdings" panose="05000000000000000000" pitchFamily="2" charset="2"/>
              <a:buChar char="Ø"/>
            </a:pPr>
            <a:r>
              <a:rPr lang="de-DE" dirty="0">
                <a:latin typeface="Aptos Serif" panose="02020604070405020304" pitchFamily="18" charset="0"/>
                <a:cs typeface="Aptos Serif" panose="02020604070405020304" pitchFamily="18" charset="0"/>
              </a:rPr>
              <a:t>Labeln der Kanten</a:t>
            </a:r>
          </a:p>
          <a:p>
            <a:pPr algn="just">
              <a:lnSpc>
                <a:spcPct val="150000"/>
              </a:lnSpc>
            </a:pPr>
            <a:endParaRPr lang="de-DE" sz="17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8C7130-8ABE-7F0E-5930-3D740C590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356992"/>
            <a:ext cx="1775614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73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856E58-2405-BF46-43F0-7551F97E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E4C9A6E-029B-5DBB-86EE-FE8B1594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00" y="1105688"/>
            <a:ext cx="11227200" cy="576000"/>
          </a:xfrm>
        </p:spPr>
        <p:txBody>
          <a:bodyPr/>
          <a:lstStyle/>
          <a:p>
            <a:r>
              <a:rPr lang="de-DE" dirty="0"/>
              <a:t>Einstieg 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943450-6A06-06CF-B521-36AB195EF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9A9E8BE-7FCC-53D2-10BA-373383454A8E}"/>
              </a:ext>
            </a:extLst>
          </p:cNvPr>
          <p:cNvSpPr txBox="1"/>
          <p:nvPr/>
        </p:nvSpPr>
        <p:spPr>
          <a:xfrm>
            <a:off x="191344" y="4345430"/>
            <a:ext cx="4766074" cy="130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de-DE" sz="17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de-DE" sz="2000" dirty="0">
                <a:latin typeface="Aptos Serif" panose="02020604070405020304" pitchFamily="18" charset="0"/>
                <a:cs typeface="Aptos Serif" panose="02020604070405020304" pitchFamily="18" charset="0"/>
              </a:rPr>
              <a:t>Einfach zu starten    </a:t>
            </a:r>
          </a:p>
          <a:p>
            <a:pPr algn="just">
              <a:lnSpc>
                <a:spcPct val="150000"/>
              </a:lnSpc>
            </a:pPr>
            <a:endParaRPr lang="de-DE" sz="17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1481DD-6251-29F5-9D07-53C5E3290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195613"/>
            <a:ext cx="1775614" cy="327688"/>
          </a:xfrm>
          <a:prstGeom prst="rect">
            <a:avLst/>
          </a:prstGeom>
        </p:spPr>
      </p:pic>
      <p:pic>
        <p:nvPicPr>
          <p:cNvPr id="7" name="Grafik 6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40A124C9-8BD9-4530-6511-3A50056B6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651" y="1903355"/>
            <a:ext cx="7101840" cy="15256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80BC19-EE6B-A0EC-9E5B-87666394F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0" y="2708919"/>
            <a:ext cx="1775614" cy="475499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63F6D2C3-2CF9-3651-CC1A-6306228CFAD7}"/>
              </a:ext>
            </a:extLst>
          </p:cNvPr>
          <p:cNvSpPr/>
          <p:nvPr/>
        </p:nvSpPr>
        <p:spPr>
          <a:xfrm>
            <a:off x="2879351" y="2457553"/>
            <a:ext cx="1121365" cy="860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Text, Cartoon, Screenshot, Schwein enthält.&#10;&#10;Automatisch generierte Beschreibung">
            <a:extLst>
              <a:ext uri="{FF2B5EF4-FFF2-40B4-BE49-F238E27FC236}">
                <a16:creationId xmlns:a16="http://schemas.microsoft.com/office/drawing/2014/main" id="{0E3AD191-C843-750A-F575-515121603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337" y="3539802"/>
            <a:ext cx="5906012" cy="29673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994E91-17D8-C2B1-8228-FA5BD594D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838" y="4354924"/>
            <a:ext cx="1108376" cy="11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17043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B499EE265453A4D8F50B9C5BECC5F5C" ma:contentTypeVersion="5" ma:contentTypeDescription="Ein neues Dokument erstellen." ma:contentTypeScope="" ma:versionID="845bf304cc3449781afac23893a9fe18">
  <xsd:schema xmlns:xsd="http://www.w3.org/2001/XMLSchema" xmlns:xs="http://www.w3.org/2001/XMLSchema" xmlns:p="http://schemas.microsoft.com/office/2006/metadata/properties" xmlns:ns3="45329936-4751-42c4-8664-2a8b4ff29aa5" targetNamespace="http://schemas.microsoft.com/office/2006/metadata/properties" ma:root="true" ma:fieldsID="24531ef686d4c5db10bcebf9ae922359" ns3:_="">
    <xsd:import namespace="45329936-4751-42c4-8664-2a8b4ff29aa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329936-4751-42c4-8664-2a8b4ff29aa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D4D9B-BB51-441E-ACCA-3D57FC5855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CA6E91-6FAD-4C2E-9195-AA2DF72769B4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45329936-4751-42c4-8664-2a8b4ff29a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CC5B656-4392-4761-92A0-8A4071C3B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329936-4751-42c4-8664-2a8b4ff29a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0</TotalTime>
  <Words>1748</Words>
  <Application>Microsoft Office PowerPoint</Application>
  <PresentationFormat>Breitbild</PresentationFormat>
  <Paragraphs>398</Paragraphs>
  <Slides>47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8" baseType="lpstr">
      <vt:lpstr>ＭＳ Ｐゴシック</vt:lpstr>
      <vt:lpstr>Aptos ExtraBold</vt:lpstr>
      <vt:lpstr>Aptos Serif</vt:lpstr>
      <vt:lpstr>Arial</vt:lpstr>
      <vt:lpstr>Berlin Sans FB Demi</vt:lpstr>
      <vt:lpstr>Calibri</vt:lpstr>
      <vt:lpstr>Copperplate Gothic Bold</vt:lpstr>
      <vt:lpstr>Figtree</vt:lpstr>
      <vt:lpstr>Roboto</vt:lpstr>
      <vt:lpstr>Wingdings</vt:lpstr>
      <vt:lpstr>THM-Folienmaster</vt:lpstr>
      <vt:lpstr>PowerPoint-Präsentation</vt:lpstr>
      <vt:lpstr>Zielsetzung und Umfang des Projekts</vt:lpstr>
      <vt:lpstr>Zielsetzung und Umfang des Projekts</vt:lpstr>
      <vt:lpstr>Gliederung</vt:lpstr>
      <vt:lpstr>Gliederung</vt:lpstr>
      <vt:lpstr>1. Datenerfassung</vt:lpstr>
      <vt:lpstr>Gliederung</vt:lpstr>
      <vt:lpstr>2. Graph Annotation</vt:lpstr>
      <vt:lpstr>Einstieg in</vt:lpstr>
      <vt:lpstr>Einstieg in</vt:lpstr>
      <vt:lpstr>Einstieg in  </vt:lpstr>
      <vt:lpstr>Einstieg in </vt:lpstr>
      <vt:lpstr>Gliederung</vt:lpstr>
      <vt:lpstr>3. Bildvorverarbeitung   </vt:lpstr>
      <vt:lpstr>Bildvorverarbeitung : Pseudo - Code  </vt:lpstr>
      <vt:lpstr>Gliederung</vt:lpstr>
      <vt:lpstr>4. Definition der Datenstruktur</vt:lpstr>
      <vt:lpstr>Gliederung</vt:lpstr>
      <vt:lpstr>5. Training   Vorgehen: Transferlearning  Ein vortrainiertes Modell von YOLO</vt:lpstr>
      <vt:lpstr>Training   : Organisatorisch  1. Verzeichnisstruktur Eine typische Ordnerstruktur für YOLO-Trainingsdaten sieht so aus: </vt:lpstr>
      <vt:lpstr>Training   : Organisatorisch  </vt:lpstr>
      <vt:lpstr>Training   : Organisatorisch  3. YAML-Konfigurationsdatei  Diese Datei teilt YOLO mit, wo sich die Trainingsdaten befinden. Die kann  so aussehen: </vt:lpstr>
      <vt:lpstr>Training   : Einführung in Ultralytics von YOLO  </vt:lpstr>
      <vt:lpstr>Ultralytics YOLO : Integrationen  Diese Schlüsselintegrationen in führende KI-Plattformen erweitern die Funktionalität der Angebote von Ultralytics und verbessern Aufgaben wie Datensatzkennzeichnung, Schulung, Visualisierung und Modellverwaltung. </vt:lpstr>
      <vt:lpstr>Training : Implementierung mit Ultralytics      </vt:lpstr>
      <vt:lpstr>Training starten      </vt:lpstr>
      <vt:lpstr>Bewertung des Modells   </vt:lpstr>
      <vt:lpstr>Bewertung des Modells : Loss (Verlustfunktion)   </vt:lpstr>
      <vt:lpstr>Bewertung des Modells : Loss (Verlustfunktion)   </vt:lpstr>
      <vt:lpstr>Bewertung des Modells : mAP (Mean Average Precision)    </vt:lpstr>
      <vt:lpstr>Gliederung</vt:lpstr>
      <vt:lpstr>Erkennung von Knoten und Kanten    </vt:lpstr>
      <vt:lpstr>Entfernen von Knoten    </vt:lpstr>
      <vt:lpstr>Entfernen von Knoten: Pseudo-Code    </vt:lpstr>
      <vt:lpstr>Hough-Line-Detection Algorithmus  </vt:lpstr>
      <vt:lpstr>Anwendung des Hough-Line-Detection Algorithmus  </vt:lpstr>
      <vt:lpstr>Zuordnung Knoten – Kanten : Clustering  </vt:lpstr>
      <vt:lpstr>DBSCAN-Clustering Pseudo-Code    </vt:lpstr>
      <vt:lpstr>Erkennung von Knoten und Kanten: Pseudo-Code    </vt:lpstr>
      <vt:lpstr>Graph Plotten    </vt:lpstr>
      <vt:lpstr>Gliederung</vt:lpstr>
      <vt:lpstr>7. Ergebnisse und Performance   Allgemeine Beobachtung:  Um die Leistung zu analysieren, haben wir eine Stichprobe von 10 Graphen erstellt. Wir konnten dann sehen, dass das trainierte Modell die Kanten zu 70 % richtig vorhergesagt hatte und es uns gelang, die Graphen korrekt zu rekonstruieren.    Aber woran liegt Probleme bei einigen Graphen ??   </vt:lpstr>
      <vt:lpstr>Probleme aufgetreten          </vt:lpstr>
      <vt:lpstr>Probleme aufgetreten          </vt:lpstr>
      <vt:lpstr>Probleme aufgetreten          </vt:lpstr>
      <vt:lpstr>Quellen  </vt:lpstr>
      <vt:lpstr>PowerPoint-Präsentation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Joel Ngounouo Kamga</cp:lastModifiedBy>
  <cp:revision>142</cp:revision>
  <cp:lastPrinted>2017-11-28T10:01:39Z</cp:lastPrinted>
  <dcterms:created xsi:type="dcterms:W3CDTF">2017-11-01T14:34:44Z</dcterms:created>
  <dcterms:modified xsi:type="dcterms:W3CDTF">2025-02-01T20:45:57Z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0x010100FB499EE265453A4D8F50B9C5BECC5F5C</vt:lpwstr>
  </property>
</Properties>
</file>